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  <p:sldId id="266" r:id="rId4"/>
    <p:sldId id="277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EE86D6-8EF5-84ED-27B7-7E3CE8C798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43A36CB-365A-CFB0-700D-1A7599C457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8A12EA-9A7C-07A5-B2D1-3D9B9F58B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4EB23-7FF2-4042-AE65-B0CB6E62B6A5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E0226BB-6BA2-1B76-78F3-353684C4A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BD561AE-5CC8-2C28-AE57-E8AE54E8B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C37C9-6FE0-4F71-97D4-F5D9909F3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2870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AB5D9F-EC9A-0B1A-1B24-46A0BFBAF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E4D36CC-089D-5701-C766-AE730EB208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BF10CB-1228-34AF-815C-E696DC205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4EB23-7FF2-4042-AE65-B0CB6E62B6A5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B5BCFB5-0ED7-A7C1-D552-5C214FADF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66CA427-EDF6-E997-E9E0-6AE7A0391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C37C9-6FE0-4F71-97D4-F5D9909F3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3834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521F429-8853-27E5-7BD2-C34EA29B2D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194E6B3-3842-DDD2-1E72-64EAB5B501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BBB60CD-3FEF-A24F-C266-00439A93D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4EB23-7FF2-4042-AE65-B0CB6E62B6A5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64C6365-441C-51B0-51F6-731369938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3E6B32-811E-FBFD-E187-AEA6BBD24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C37C9-6FE0-4F71-97D4-F5D9909F3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49235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371076" y="0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>
                <a:moveTo>
                  <a:pt x="0" y="0"/>
                </a:moveTo>
                <a:lnTo>
                  <a:pt x="1219200" y="6857999"/>
                </a:lnTo>
              </a:path>
            </a:pathLst>
          </a:custGeom>
          <a:ln w="9525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424928" y="3681984"/>
            <a:ext cx="4763770" cy="3176905"/>
          </a:xfrm>
          <a:custGeom>
            <a:avLst/>
            <a:gdLst/>
            <a:ahLst/>
            <a:cxnLst/>
            <a:rect l="l" t="t" r="r" b="b"/>
            <a:pathLst>
              <a:path w="4763770" h="3176904">
                <a:moveTo>
                  <a:pt x="4763516" y="0"/>
                </a:moveTo>
                <a:lnTo>
                  <a:pt x="0" y="3176586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182101" y="0"/>
            <a:ext cx="3007360" cy="6858000"/>
          </a:xfrm>
          <a:custGeom>
            <a:avLst/>
            <a:gdLst/>
            <a:ahLst/>
            <a:cxnLst/>
            <a:rect l="l" t="t" r="r" b="b"/>
            <a:pathLst>
              <a:path w="3007359" h="6858000">
                <a:moveTo>
                  <a:pt x="3006850" y="0"/>
                </a:moveTo>
                <a:lnTo>
                  <a:pt x="2042483" y="0"/>
                </a:lnTo>
                <a:lnTo>
                  <a:pt x="0" y="6857996"/>
                </a:lnTo>
                <a:lnTo>
                  <a:pt x="3006850" y="6857996"/>
                </a:lnTo>
                <a:lnTo>
                  <a:pt x="3006850" y="0"/>
                </a:lnTo>
                <a:close/>
              </a:path>
            </a:pathLst>
          </a:custGeom>
          <a:solidFill>
            <a:srgbClr val="006FC0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9604335" y="0"/>
            <a:ext cx="2588260" cy="6858000"/>
          </a:xfrm>
          <a:custGeom>
            <a:avLst/>
            <a:gdLst/>
            <a:ahLst/>
            <a:cxnLst/>
            <a:rect l="l" t="t" r="r" b="b"/>
            <a:pathLst>
              <a:path w="2588259" h="6858000">
                <a:moveTo>
                  <a:pt x="2587664" y="0"/>
                </a:moveTo>
                <a:lnTo>
                  <a:pt x="0" y="0"/>
                </a:lnTo>
                <a:lnTo>
                  <a:pt x="1208190" y="6857996"/>
                </a:lnTo>
                <a:lnTo>
                  <a:pt x="2587664" y="6857996"/>
                </a:lnTo>
                <a:lnTo>
                  <a:pt x="2587664" y="0"/>
                </a:lnTo>
                <a:close/>
              </a:path>
            </a:pathLst>
          </a:custGeom>
          <a:solidFill>
            <a:srgbClr val="006FC0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8932164" y="3048000"/>
            <a:ext cx="3260090" cy="3810000"/>
          </a:xfrm>
          <a:custGeom>
            <a:avLst/>
            <a:gdLst/>
            <a:ahLst/>
            <a:cxnLst/>
            <a:rect l="l" t="t" r="r" b="b"/>
            <a:pathLst>
              <a:path w="3260090" h="3810000">
                <a:moveTo>
                  <a:pt x="3259835" y="0"/>
                </a:moveTo>
                <a:lnTo>
                  <a:pt x="0" y="3809999"/>
                </a:lnTo>
                <a:lnTo>
                  <a:pt x="3259835" y="3809999"/>
                </a:lnTo>
                <a:lnTo>
                  <a:pt x="3259835" y="0"/>
                </a:lnTo>
                <a:close/>
              </a:path>
            </a:pathLst>
          </a:custGeom>
          <a:solidFill>
            <a:srgbClr val="42AF51">
              <a:alpha val="7215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9337790" y="0"/>
            <a:ext cx="2851785" cy="6858000"/>
          </a:xfrm>
          <a:custGeom>
            <a:avLst/>
            <a:gdLst/>
            <a:ahLst/>
            <a:cxnLst/>
            <a:rect l="l" t="t" r="r" b="b"/>
            <a:pathLst>
              <a:path w="2851784" h="6858000">
                <a:moveTo>
                  <a:pt x="2851161" y="0"/>
                </a:moveTo>
                <a:lnTo>
                  <a:pt x="0" y="0"/>
                </a:lnTo>
                <a:lnTo>
                  <a:pt x="2467620" y="6857996"/>
                </a:lnTo>
                <a:lnTo>
                  <a:pt x="2851161" y="6857996"/>
                </a:lnTo>
                <a:lnTo>
                  <a:pt x="2851161" y="0"/>
                </a:lnTo>
                <a:close/>
              </a:path>
            </a:pathLst>
          </a:custGeom>
          <a:solidFill>
            <a:srgbClr val="30843C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0898124" y="0"/>
            <a:ext cx="1290955" cy="6858000"/>
          </a:xfrm>
          <a:custGeom>
            <a:avLst/>
            <a:gdLst/>
            <a:ahLst/>
            <a:cxnLst/>
            <a:rect l="l" t="t" r="r" b="b"/>
            <a:pathLst>
              <a:path w="1290954" h="6858000">
                <a:moveTo>
                  <a:pt x="1290827" y="0"/>
                </a:moveTo>
                <a:lnTo>
                  <a:pt x="1018958" y="0"/>
                </a:lnTo>
                <a:lnTo>
                  <a:pt x="0" y="6857996"/>
                </a:lnTo>
                <a:lnTo>
                  <a:pt x="1290827" y="6857996"/>
                </a:lnTo>
                <a:lnTo>
                  <a:pt x="1290827" y="0"/>
                </a:lnTo>
                <a:close/>
              </a:path>
            </a:pathLst>
          </a:custGeom>
          <a:solidFill>
            <a:srgbClr val="40AFFF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0940749" y="0"/>
            <a:ext cx="1248410" cy="6858000"/>
          </a:xfrm>
          <a:custGeom>
            <a:avLst/>
            <a:gdLst/>
            <a:ahLst/>
            <a:cxnLst/>
            <a:rect l="l" t="t" r="r" b="b"/>
            <a:pathLst>
              <a:path w="1248409" h="6858000">
                <a:moveTo>
                  <a:pt x="1248203" y="0"/>
                </a:moveTo>
                <a:lnTo>
                  <a:pt x="0" y="0"/>
                </a:lnTo>
                <a:lnTo>
                  <a:pt x="1107740" y="6857996"/>
                </a:lnTo>
                <a:lnTo>
                  <a:pt x="1248203" y="6857996"/>
                </a:lnTo>
                <a:lnTo>
                  <a:pt x="1248203" y="0"/>
                </a:lnTo>
                <a:close/>
              </a:path>
            </a:pathLst>
          </a:custGeom>
          <a:solidFill>
            <a:srgbClr val="006FC0">
              <a:alpha val="6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0372344" y="3590544"/>
            <a:ext cx="1816735" cy="3267710"/>
          </a:xfrm>
          <a:custGeom>
            <a:avLst/>
            <a:gdLst/>
            <a:ahLst/>
            <a:cxnLst/>
            <a:rect l="l" t="t" r="r" b="b"/>
            <a:pathLst>
              <a:path w="1816734" h="3267709">
                <a:moveTo>
                  <a:pt x="1816607" y="0"/>
                </a:moveTo>
                <a:lnTo>
                  <a:pt x="0" y="3267455"/>
                </a:lnTo>
                <a:lnTo>
                  <a:pt x="1816607" y="3267455"/>
                </a:lnTo>
                <a:lnTo>
                  <a:pt x="1816607" y="0"/>
                </a:lnTo>
                <a:close/>
              </a:path>
            </a:pathLst>
          </a:custGeom>
          <a:solidFill>
            <a:srgbClr val="006FC0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0" y="0"/>
            <a:ext cx="843280" cy="5666740"/>
          </a:xfrm>
          <a:custGeom>
            <a:avLst/>
            <a:gdLst/>
            <a:ahLst/>
            <a:cxnLst/>
            <a:rect l="l" t="t" r="r" b="b"/>
            <a:pathLst>
              <a:path w="843280" h="5666740">
                <a:moveTo>
                  <a:pt x="842772" y="0"/>
                </a:moveTo>
                <a:lnTo>
                  <a:pt x="0" y="0"/>
                </a:lnTo>
                <a:lnTo>
                  <a:pt x="0" y="5666232"/>
                </a:lnTo>
                <a:lnTo>
                  <a:pt x="842772" y="0"/>
                </a:lnTo>
                <a:close/>
              </a:path>
            </a:pathLst>
          </a:custGeom>
          <a:solidFill>
            <a:srgbClr val="006FC0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6" name="bg object 2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3068" y="138684"/>
            <a:ext cx="3902964" cy="2494787"/>
          </a:xfrm>
          <a:prstGeom prst="rect">
            <a:avLst/>
          </a:prstGeom>
        </p:spPr>
      </p:pic>
      <p:pic>
        <p:nvPicPr>
          <p:cNvPr id="27" name="bg object 2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343900" y="4166615"/>
            <a:ext cx="3022092" cy="2529840"/>
          </a:xfrm>
          <a:prstGeom prst="rect">
            <a:avLst/>
          </a:prstGeom>
        </p:spPr>
      </p:pic>
      <p:sp>
        <p:nvSpPr>
          <p:cNvPr id="28" name="bg object 28"/>
          <p:cNvSpPr/>
          <p:nvPr/>
        </p:nvSpPr>
        <p:spPr>
          <a:xfrm>
            <a:off x="0" y="0"/>
            <a:ext cx="12192000" cy="139065"/>
          </a:xfrm>
          <a:custGeom>
            <a:avLst/>
            <a:gdLst/>
            <a:ahLst/>
            <a:cxnLst/>
            <a:rect l="l" t="t" r="r" b="b"/>
            <a:pathLst>
              <a:path w="12192000" h="139065">
                <a:moveTo>
                  <a:pt x="0" y="138683"/>
                </a:moveTo>
                <a:lnTo>
                  <a:pt x="12192000" y="138683"/>
                </a:lnTo>
                <a:lnTo>
                  <a:pt x="12192000" y="0"/>
                </a:lnTo>
                <a:lnTo>
                  <a:pt x="0" y="0"/>
                </a:lnTo>
                <a:lnTo>
                  <a:pt x="0" y="13868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9" name="bg object 2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125968" y="0"/>
            <a:ext cx="4066031" cy="112013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1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pc="-5" dirty="0"/>
              <a:t>Docu</a:t>
            </a:r>
            <a:r>
              <a:rPr dirty="0"/>
              <a:t>m</a:t>
            </a:r>
            <a:r>
              <a:rPr spc="-5" dirty="0"/>
              <a:t>e</a:t>
            </a:r>
            <a:r>
              <a:rPr dirty="0"/>
              <a:t>nt</a:t>
            </a:r>
            <a:r>
              <a:rPr spc="-40" dirty="0"/>
              <a:t> </a:t>
            </a:r>
            <a:r>
              <a:rPr dirty="0"/>
              <a:t>non</a:t>
            </a:r>
            <a:r>
              <a:rPr spc="-20" dirty="0"/>
              <a:t> </a:t>
            </a:r>
            <a:r>
              <a:rPr dirty="0"/>
              <a:t>contr</a:t>
            </a:r>
            <a:r>
              <a:rPr spc="-5" dirty="0"/>
              <a:t>a</a:t>
            </a:r>
            <a:r>
              <a:rPr dirty="0"/>
              <a:t>ct</a:t>
            </a:r>
            <a:r>
              <a:rPr spc="-5" dirty="0"/>
              <a:t>uel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12/5/2022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1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91440">
              <a:lnSpc>
                <a:spcPct val="100000"/>
              </a:lnSpc>
              <a:spcBef>
                <a:spcPts val="55"/>
              </a:spcBef>
            </a:pPr>
            <a:fld id="{81D60167-4931-47E6-BA6A-407CBD079E47}" type="slidenum">
              <a:rPr dirty="0"/>
              <a:t>‹N°›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8240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1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pc="-5" dirty="0"/>
              <a:t>Docu</a:t>
            </a:r>
            <a:r>
              <a:rPr dirty="0"/>
              <a:t>m</a:t>
            </a:r>
            <a:r>
              <a:rPr spc="-5" dirty="0"/>
              <a:t>e</a:t>
            </a:r>
            <a:r>
              <a:rPr dirty="0"/>
              <a:t>nt</a:t>
            </a:r>
            <a:r>
              <a:rPr spc="-40" dirty="0"/>
              <a:t> </a:t>
            </a:r>
            <a:r>
              <a:rPr dirty="0"/>
              <a:t>non</a:t>
            </a:r>
            <a:r>
              <a:rPr spc="-20" dirty="0"/>
              <a:t> </a:t>
            </a:r>
            <a:r>
              <a:rPr dirty="0"/>
              <a:t>contr</a:t>
            </a:r>
            <a:r>
              <a:rPr spc="-5" dirty="0"/>
              <a:t>a</a:t>
            </a:r>
            <a:r>
              <a:rPr dirty="0"/>
              <a:t>ct</a:t>
            </a:r>
            <a:r>
              <a:rPr spc="-5" dirty="0"/>
              <a:t>uel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12/5/2022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1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91440">
              <a:lnSpc>
                <a:spcPct val="100000"/>
              </a:lnSpc>
              <a:spcBef>
                <a:spcPts val="55"/>
              </a:spcBef>
            </a:pPr>
            <a:fld id="{81D60167-4931-47E6-BA6A-407CBD079E47}" type="slidenum">
              <a:rPr dirty="0"/>
              <a:t>‹N°›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32878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77A7B3-6BC1-892F-0806-D1C5B9601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F22F21A-9C1E-3D3B-812C-6C06459515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6BEF928-D566-CCB4-69BF-343A66811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4EB23-7FF2-4042-AE65-B0CB6E62B6A5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0883AD-CFBA-1293-6A72-D4C652D13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557F20B-ED0C-F997-A9F2-ECC1D0C17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C37C9-6FE0-4F71-97D4-F5D9909F3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1939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59D627-B888-AD98-A213-CD512B3CC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DF6E422-D45C-63FB-C68E-574B418E7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6877361-E62B-0F4A-47F4-EE4E0FDB3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4EB23-7FF2-4042-AE65-B0CB6E62B6A5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745DD1-6917-1170-D243-4A1C11910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826860-3174-D77E-90EF-543D8868A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C37C9-6FE0-4F71-97D4-F5D9909F3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9003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111F34-C1F8-DD91-704B-FEFFB2C90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1D1C725-23E1-1FE8-1E6F-828FC15FE2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01F486F-1316-51AF-6ED1-F84CE59BCD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F269072-F8C8-CC6B-1D4D-B4E81648A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4EB23-7FF2-4042-AE65-B0CB6E62B6A5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8690710-4A22-56EE-C411-8BA1ED55E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7DE9082-8B5F-C69E-24CB-C424D3E86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C37C9-6FE0-4F71-97D4-F5D9909F3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0016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DB30B5-8149-25E9-719C-D9A094AD6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3F1EFD6-78F1-B8C5-1C78-1CB01DDCD4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E77B50F-BCD2-9ED8-D37C-394D7B6F03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4DA41DF-B42E-9695-AF74-69CD4B0ACF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615E7EA-C6F0-F0BB-B8BA-39098CD243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53BA1D8-1FAB-6746-49CC-370993E9B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4EB23-7FF2-4042-AE65-B0CB6E62B6A5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85174BC-94B3-5C7F-9FA6-7AB90DD96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C0BD623-5740-76F3-AF3E-F637A7F7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C37C9-6FE0-4F71-97D4-F5D9909F3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9335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091A87-BF20-FD27-EA47-5750DC9A7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E8E3297-46D5-4C7A-F0FE-95D1CB194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4EB23-7FF2-4042-AE65-B0CB6E62B6A5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494C525-5474-8148-4295-FF5D94AEC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CCA0369-48A7-A637-724C-B5403C3C5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C37C9-6FE0-4F71-97D4-F5D9909F3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1597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4F287F8-A3C8-56C5-23FC-C167E3044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4EB23-7FF2-4042-AE65-B0CB6E62B6A5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30D280B-1B26-759E-2EF6-89F7B49AD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0BAAF16-8AC6-7020-ED71-6FB2BFE93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C37C9-6FE0-4F71-97D4-F5D9909F3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5097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3F1EDA-0BB5-B937-7CF3-5E5B17CF0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1062D18-775D-BFF4-457C-3336CFD17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B13A3F1-19AD-8A0C-B5F4-A1E529195D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3EA990C-3681-3954-8CDC-F3A9B5FD5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4EB23-7FF2-4042-AE65-B0CB6E62B6A5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45F3858-80AB-52F9-82FA-48B85985C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881F100-69FC-A49E-86E0-EDD854995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C37C9-6FE0-4F71-97D4-F5D9909F3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3411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BE4984-8FBB-F3F4-B675-6FB6CF7B9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FC03F41-6746-828B-BF41-C7AC7BC448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5BF7AD5-9F84-62B6-1B2E-168523233F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CCD358F-A5DA-594B-BAC4-88F8857A9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4EB23-7FF2-4042-AE65-B0CB6E62B6A5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3D6F606-ED04-994E-B2E4-ED8D3FD36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B58B106-4652-AE46-9F3A-9700D7ABE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C37C9-6FE0-4F71-97D4-F5D9909F3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4815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29961A4-8A2E-2B07-B948-913E5052C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DF3E31B-84BF-07ED-A023-6B0B7A7C05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5206472-F848-292D-5BFB-37FF8AE93A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4EB23-7FF2-4042-AE65-B0CB6E62B6A5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FD89D36-427E-43AA-9D5D-B3B5F4460E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15F0E26-D2FF-86B8-EC23-A82E1FAB2B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C37C9-6FE0-4F71-97D4-F5D9909F3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5030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png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3.emf"/><Relationship Id="rId7" Type="http://schemas.openxmlformats.org/officeDocument/2006/relationships/image" Target="../media/image15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2.xml"/><Relationship Id="rId6" Type="http://schemas.openxmlformats.org/officeDocument/2006/relationships/package" Target="../embeddings/Microsoft_Word_Document2.docx"/><Relationship Id="rId5" Type="http://schemas.openxmlformats.org/officeDocument/2006/relationships/image" Target="../media/image14.emf"/><Relationship Id="rId4" Type="http://schemas.openxmlformats.org/officeDocument/2006/relationships/package" Target="../embeddings/Microsoft_Word_Document1.docx"/><Relationship Id="rId9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7754" y="6620052"/>
            <a:ext cx="123761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i="1" spc="-5" dirty="0">
                <a:latin typeface="Trebuchet MS"/>
                <a:cs typeface="Trebuchet MS"/>
              </a:rPr>
              <a:t>Docu</a:t>
            </a:r>
            <a:r>
              <a:rPr sz="800" i="1" dirty="0">
                <a:latin typeface="Trebuchet MS"/>
                <a:cs typeface="Trebuchet MS"/>
              </a:rPr>
              <a:t>m</a:t>
            </a:r>
            <a:r>
              <a:rPr sz="800" i="1" spc="-5" dirty="0">
                <a:latin typeface="Trebuchet MS"/>
                <a:cs typeface="Trebuchet MS"/>
              </a:rPr>
              <a:t>e</a:t>
            </a:r>
            <a:r>
              <a:rPr sz="800" i="1" dirty="0">
                <a:latin typeface="Trebuchet MS"/>
                <a:cs typeface="Trebuchet MS"/>
              </a:rPr>
              <a:t>nt</a:t>
            </a:r>
            <a:r>
              <a:rPr sz="800" i="1" spc="-40" dirty="0">
                <a:latin typeface="Trebuchet MS"/>
                <a:cs typeface="Trebuchet MS"/>
              </a:rPr>
              <a:t> </a:t>
            </a:r>
            <a:r>
              <a:rPr sz="800" i="1" dirty="0">
                <a:latin typeface="Trebuchet MS"/>
                <a:cs typeface="Trebuchet MS"/>
              </a:rPr>
              <a:t>non</a:t>
            </a:r>
            <a:r>
              <a:rPr sz="800" i="1" spc="-20" dirty="0">
                <a:latin typeface="Trebuchet MS"/>
                <a:cs typeface="Trebuchet MS"/>
              </a:rPr>
              <a:t> </a:t>
            </a:r>
            <a:r>
              <a:rPr sz="800" i="1" dirty="0">
                <a:latin typeface="Trebuchet MS"/>
                <a:cs typeface="Trebuchet MS"/>
              </a:rPr>
              <a:t>contr</a:t>
            </a:r>
            <a:r>
              <a:rPr sz="800" i="1" spc="-5" dirty="0">
                <a:latin typeface="Trebuchet MS"/>
                <a:cs typeface="Trebuchet MS"/>
              </a:rPr>
              <a:t>a</a:t>
            </a:r>
            <a:r>
              <a:rPr sz="800" i="1" dirty="0">
                <a:latin typeface="Trebuchet MS"/>
                <a:cs typeface="Trebuchet MS"/>
              </a:rPr>
              <a:t>ct</a:t>
            </a:r>
            <a:r>
              <a:rPr sz="800" i="1" spc="-5" dirty="0">
                <a:latin typeface="Trebuchet MS"/>
                <a:cs typeface="Trebuchet MS"/>
              </a:rPr>
              <a:t>uel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67859" y="4982083"/>
            <a:ext cx="320230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i="1" spc="15" dirty="0">
                <a:solidFill>
                  <a:srgbClr val="80C9FF"/>
                </a:solidFill>
                <a:latin typeface="Georgia"/>
                <a:cs typeface="Georgia"/>
              </a:rPr>
              <a:t>Créer</a:t>
            </a:r>
            <a:r>
              <a:rPr sz="1600" b="1" i="1" spc="150" dirty="0">
                <a:solidFill>
                  <a:srgbClr val="80C9FF"/>
                </a:solidFill>
                <a:latin typeface="Georgia"/>
                <a:cs typeface="Georgia"/>
              </a:rPr>
              <a:t> </a:t>
            </a:r>
            <a:r>
              <a:rPr sz="1600" b="1" i="1" spc="30" dirty="0">
                <a:solidFill>
                  <a:srgbClr val="80C9FF"/>
                </a:solidFill>
                <a:latin typeface="Georgia"/>
                <a:cs typeface="Georgia"/>
              </a:rPr>
              <a:t>du</a:t>
            </a:r>
            <a:r>
              <a:rPr sz="1600" b="1" i="1" spc="130" dirty="0">
                <a:solidFill>
                  <a:srgbClr val="80C9FF"/>
                </a:solidFill>
                <a:latin typeface="Georgia"/>
                <a:cs typeface="Georgia"/>
              </a:rPr>
              <a:t> </a:t>
            </a:r>
            <a:r>
              <a:rPr sz="1600" b="1" i="1" spc="30" dirty="0">
                <a:solidFill>
                  <a:srgbClr val="80C9FF"/>
                </a:solidFill>
                <a:latin typeface="Georgia"/>
                <a:cs typeface="Georgia"/>
              </a:rPr>
              <a:t>lien</a:t>
            </a:r>
            <a:r>
              <a:rPr sz="1600" b="1" i="1" spc="140" dirty="0">
                <a:solidFill>
                  <a:srgbClr val="80C9FF"/>
                </a:solidFill>
                <a:latin typeface="Georgia"/>
                <a:cs typeface="Georgia"/>
              </a:rPr>
              <a:t> </a:t>
            </a:r>
            <a:r>
              <a:rPr sz="1600" b="1" i="1" spc="-20" dirty="0">
                <a:solidFill>
                  <a:srgbClr val="80C9FF"/>
                </a:solidFill>
                <a:latin typeface="Georgia"/>
                <a:cs typeface="Georgia"/>
              </a:rPr>
              <a:t>sur</a:t>
            </a:r>
            <a:r>
              <a:rPr sz="1600" b="1" i="1" spc="135" dirty="0">
                <a:solidFill>
                  <a:srgbClr val="80C9FF"/>
                </a:solidFill>
                <a:latin typeface="Georgia"/>
                <a:cs typeface="Georgia"/>
              </a:rPr>
              <a:t> </a:t>
            </a:r>
            <a:r>
              <a:rPr sz="1600" b="1" i="1" spc="85" dirty="0">
                <a:solidFill>
                  <a:srgbClr val="80C9FF"/>
                </a:solidFill>
                <a:latin typeface="Georgia"/>
                <a:cs typeface="Georgia"/>
              </a:rPr>
              <a:t>l’Axe</a:t>
            </a:r>
            <a:r>
              <a:rPr sz="1600" b="1" i="1" spc="140" dirty="0">
                <a:solidFill>
                  <a:srgbClr val="80C9FF"/>
                </a:solidFill>
                <a:latin typeface="Georgia"/>
                <a:cs typeface="Georgia"/>
              </a:rPr>
              <a:t> </a:t>
            </a:r>
            <a:r>
              <a:rPr sz="1600" b="1" i="1" spc="50" dirty="0">
                <a:solidFill>
                  <a:srgbClr val="80C9FF"/>
                </a:solidFill>
                <a:latin typeface="Georgia"/>
                <a:cs typeface="Georgia"/>
              </a:rPr>
              <a:t>Seine</a:t>
            </a:r>
            <a:endParaRPr sz="1600">
              <a:latin typeface="Georgia"/>
              <a:cs typeface="Georg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28316" y="2101595"/>
            <a:ext cx="6431280" cy="263652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552892" y="6261784"/>
            <a:ext cx="1081450" cy="26716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843280" cy="5666740"/>
          </a:xfrm>
          <a:custGeom>
            <a:avLst/>
            <a:gdLst/>
            <a:ahLst/>
            <a:cxnLst/>
            <a:rect l="l" t="t" r="r" b="b"/>
            <a:pathLst>
              <a:path w="843280" h="5666740">
                <a:moveTo>
                  <a:pt x="842772" y="0"/>
                </a:moveTo>
                <a:lnTo>
                  <a:pt x="0" y="0"/>
                </a:lnTo>
                <a:lnTo>
                  <a:pt x="0" y="5666232"/>
                </a:lnTo>
                <a:lnTo>
                  <a:pt x="842772" y="0"/>
                </a:lnTo>
                <a:close/>
              </a:path>
            </a:pathLst>
          </a:custGeom>
          <a:solidFill>
            <a:srgbClr val="006FC0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1042797" y="1042797"/>
            <a:ext cx="4864100" cy="1162050"/>
            <a:chOff x="1042797" y="1042797"/>
            <a:chExt cx="4864100" cy="116205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71600" y="1213091"/>
              <a:ext cx="4210050" cy="857262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1052322" y="1052322"/>
              <a:ext cx="4845050" cy="1143000"/>
            </a:xfrm>
            <a:custGeom>
              <a:avLst/>
              <a:gdLst/>
              <a:ahLst/>
              <a:cxnLst/>
              <a:rect l="l" t="t" r="r" b="b"/>
              <a:pathLst>
                <a:path w="4845050" h="1143000">
                  <a:moveTo>
                    <a:pt x="0" y="190500"/>
                  </a:moveTo>
                  <a:lnTo>
                    <a:pt x="5031" y="146837"/>
                  </a:lnTo>
                  <a:lnTo>
                    <a:pt x="19363" y="106746"/>
                  </a:lnTo>
                  <a:lnTo>
                    <a:pt x="41851" y="71374"/>
                  </a:lnTo>
                  <a:lnTo>
                    <a:pt x="71353" y="41867"/>
                  </a:lnTo>
                  <a:lnTo>
                    <a:pt x="106724" y="19372"/>
                  </a:lnTo>
                  <a:lnTo>
                    <a:pt x="146821" y="5034"/>
                  </a:lnTo>
                  <a:lnTo>
                    <a:pt x="190500" y="0"/>
                  </a:lnTo>
                  <a:lnTo>
                    <a:pt x="4654295" y="0"/>
                  </a:lnTo>
                  <a:lnTo>
                    <a:pt x="4697958" y="5034"/>
                  </a:lnTo>
                  <a:lnTo>
                    <a:pt x="4738049" y="19372"/>
                  </a:lnTo>
                  <a:lnTo>
                    <a:pt x="4773421" y="41867"/>
                  </a:lnTo>
                  <a:lnTo>
                    <a:pt x="4802928" y="71374"/>
                  </a:lnTo>
                  <a:lnTo>
                    <a:pt x="4825423" y="106746"/>
                  </a:lnTo>
                  <a:lnTo>
                    <a:pt x="4839761" y="146837"/>
                  </a:lnTo>
                  <a:lnTo>
                    <a:pt x="4844795" y="190500"/>
                  </a:lnTo>
                  <a:lnTo>
                    <a:pt x="4844795" y="952500"/>
                  </a:lnTo>
                  <a:lnTo>
                    <a:pt x="4839761" y="996162"/>
                  </a:lnTo>
                  <a:lnTo>
                    <a:pt x="4825423" y="1036253"/>
                  </a:lnTo>
                  <a:lnTo>
                    <a:pt x="4802928" y="1071625"/>
                  </a:lnTo>
                  <a:lnTo>
                    <a:pt x="4773421" y="1101132"/>
                  </a:lnTo>
                  <a:lnTo>
                    <a:pt x="4738049" y="1123627"/>
                  </a:lnTo>
                  <a:lnTo>
                    <a:pt x="4697958" y="1137965"/>
                  </a:lnTo>
                  <a:lnTo>
                    <a:pt x="4654295" y="1143000"/>
                  </a:lnTo>
                  <a:lnTo>
                    <a:pt x="190500" y="1143000"/>
                  </a:lnTo>
                  <a:lnTo>
                    <a:pt x="146821" y="1137965"/>
                  </a:lnTo>
                  <a:lnTo>
                    <a:pt x="106724" y="1123627"/>
                  </a:lnTo>
                  <a:lnTo>
                    <a:pt x="71353" y="1101132"/>
                  </a:lnTo>
                  <a:lnTo>
                    <a:pt x="41851" y="1071625"/>
                  </a:lnTo>
                  <a:lnTo>
                    <a:pt x="19363" y="1036253"/>
                  </a:lnTo>
                  <a:lnTo>
                    <a:pt x="5031" y="996162"/>
                  </a:lnTo>
                  <a:lnTo>
                    <a:pt x="0" y="952500"/>
                  </a:lnTo>
                  <a:lnTo>
                    <a:pt x="0" y="190500"/>
                  </a:lnTo>
                  <a:close/>
                </a:path>
              </a:pathLst>
            </a:custGeom>
            <a:ln w="19050">
              <a:solidFill>
                <a:srgbClr val="006F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-2666" y="0"/>
            <a:ext cx="12195175" cy="829310"/>
            <a:chOff x="-2666" y="0"/>
            <a:chExt cx="12195175" cy="829310"/>
          </a:xfrm>
        </p:grpSpPr>
        <p:sp>
          <p:nvSpPr>
            <p:cNvPr id="7" name="object 7"/>
            <p:cNvSpPr/>
            <p:nvPr/>
          </p:nvSpPr>
          <p:spPr>
            <a:xfrm>
              <a:off x="6858" y="0"/>
              <a:ext cx="12185650" cy="810260"/>
            </a:xfrm>
            <a:custGeom>
              <a:avLst/>
              <a:gdLst/>
              <a:ahLst/>
              <a:cxnLst/>
              <a:rect l="l" t="t" r="r" b="b"/>
              <a:pathLst>
                <a:path w="12185650" h="810260">
                  <a:moveTo>
                    <a:pt x="0" y="810005"/>
                  </a:moveTo>
                  <a:lnTo>
                    <a:pt x="12185142" y="810005"/>
                  </a:lnTo>
                  <a:lnTo>
                    <a:pt x="12185142" y="0"/>
                  </a:lnTo>
                  <a:lnTo>
                    <a:pt x="0" y="0"/>
                  </a:lnTo>
                  <a:lnTo>
                    <a:pt x="0" y="810005"/>
                  </a:lnTo>
                  <a:close/>
                </a:path>
              </a:pathLst>
            </a:custGeom>
            <a:solidFill>
              <a:srgbClr val="0053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858" y="800480"/>
              <a:ext cx="12185650" cy="19050"/>
            </a:xfrm>
            <a:custGeom>
              <a:avLst/>
              <a:gdLst/>
              <a:ahLst/>
              <a:cxnLst/>
              <a:rect l="l" t="t" r="r" b="b"/>
              <a:pathLst>
                <a:path w="12185650" h="19050">
                  <a:moveTo>
                    <a:pt x="0" y="19050"/>
                  </a:moveTo>
                  <a:lnTo>
                    <a:pt x="12185142" y="19050"/>
                  </a:lnTo>
                  <a:lnTo>
                    <a:pt x="12185142" y="0"/>
                  </a:lnTo>
                  <a:lnTo>
                    <a:pt x="0" y="0"/>
                  </a:lnTo>
                  <a:lnTo>
                    <a:pt x="0" y="190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858" y="0"/>
              <a:ext cx="0" cy="810260"/>
            </a:xfrm>
            <a:custGeom>
              <a:avLst/>
              <a:gdLst/>
              <a:ahLst/>
              <a:cxnLst/>
              <a:rect l="l" t="t" r="r" b="b"/>
              <a:pathLst>
                <a:path h="810260">
                  <a:moveTo>
                    <a:pt x="0" y="0"/>
                  </a:moveTo>
                  <a:lnTo>
                    <a:pt x="0" y="810005"/>
                  </a:lnTo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6868" y="77723"/>
              <a:ext cx="2054352" cy="656843"/>
            </a:xfrm>
            <a:prstGeom prst="rect">
              <a:avLst/>
            </a:prstGeom>
          </p:spPr>
        </p:pic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3873246" y="125349"/>
            <a:ext cx="536448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NOTRE</a:t>
            </a:r>
            <a:r>
              <a:rPr spc="-15" dirty="0"/>
              <a:t> </a:t>
            </a:r>
            <a:r>
              <a:rPr spc="-5" dirty="0"/>
              <a:t>OFFRE</a:t>
            </a:r>
            <a:r>
              <a:rPr spc="-15" dirty="0"/>
              <a:t> </a:t>
            </a:r>
            <a:r>
              <a:rPr spc="-5" dirty="0"/>
              <a:t>DE</a:t>
            </a:r>
            <a:r>
              <a:rPr spc="-35" dirty="0"/>
              <a:t> </a:t>
            </a:r>
            <a:r>
              <a:rPr spc="-5" dirty="0"/>
              <a:t>CONNEXION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6859905" y="1380490"/>
            <a:ext cx="703580" cy="43560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solidFill>
                  <a:srgbClr val="FF0000"/>
                </a:solidFill>
                <a:latin typeface="Trebuchet MS"/>
                <a:cs typeface="Trebuchet MS"/>
              </a:rPr>
              <a:t>DANGEREUX</a:t>
            </a:r>
            <a:endParaRPr sz="1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sz="1000" spc="-10" dirty="0">
                <a:solidFill>
                  <a:srgbClr val="006FC0"/>
                </a:solidFill>
                <a:latin typeface="Trebuchet MS"/>
                <a:cs typeface="Trebuchet MS"/>
              </a:rPr>
              <a:t>REEFERS</a:t>
            </a:r>
            <a:endParaRPr sz="1000">
              <a:latin typeface="Trebuchet MS"/>
              <a:cs typeface="Trebuchet MS"/>
            </a:endParaRPr>
          </a:p>
        </p:txBody>
      </p:sp>
      <p:pic>
        <p:nvPicPr>
          <p:cNvPr id="13" name="object 1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184391" y="1312163"/>
            <a:ext cx="595884" cy="608420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1266931" y="91439"/>
            <a:ext cx="841248" cy="632459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104900" y="2734055"/>
            <a:ext cx="7990332" cy="2624328"/>
          </a:xfrm>
          <a:prstGeom prst="rect">
            <a:avLst/>
          </a:prstGeom>
        </p:spPr>
      </p:pic>
      <p:sp>
        <p:nvSpPr>
          <p:cNvPr id="16" name="object 1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5"/>
              </a:spcBef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17" name="object 17"/>
          <p:cNvSpPr txBox="1"/>
          <p:nvPr/>
        </p:nvSpPr>
        <p:spPr>
          <a:xfrm>
            <a:off x="113487" y="6643353"/>
            <a:ext cx="1237615" cy="14414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800" i="1" spc="-5" dirty="0">
                <a:latin typeface="Trebuchet MS"/>
                <a:cs typeface="Trebuchet MS"/>
              </a:rPr>
              <a:t>Docu</a:t>
            </a:r>
            <a:r>
              <a:rPr sz="800" i="1" dirty="0">
                <a:latin typeface="Trebuchet MS"/>
                <a:cs typeface="Trebuchet MS"/>
              </a:rPr>
              <a:t>m</a:t>
            </a:r>
            <a:r>
              <a:rPr sz="800" i="1" spc="-5" dirty="0">
                <a:latin typeface="Trebuchet MS"/>
                <a:cs typeface="Trebuchet MS"/>
              </a:rPr>
              <a:t>e</a:t>
            </a:r>
            <a:r>
              <a:rPr sz="800" i="1" dirty="0">
                <a:latin typeface="Trebuchet MS"/>
                <a:cs typeface="Trebuchet MS"/>
              </a:rPr>
              <a:t>nt</a:t>
            </a:r>
            <a:r>
              <a:rPr sz="800" i="1" spc="-40" dirty="0">
                <a:latin typeface="Trebuchet MS"/>
                <a:cs typeface="Trebuchet MS"/>
              </a:rPr>
              <a:t> </a:t>
            </a:r>
            <a:r>
              <a:rPr sz="800" i="1" dirty="0">
                <a:latin typeface="Trebuchet MS"/>
                <a:cs typeface="Trebuchet MS"/>
              </a:rPr>
              <a:t>non</a:t>
            </a:r>
            <a:r>
              <a:rPr sz="800" i="1" spc="-20" dirty="0">
                <a:latin typeface="Trebuchet MS"/>
                <a:cs typeface="Trebuchet MS"/>
              </a:rPr>
              <a:t> </a:t>
            </a:r>
            <a:r>
              <a:rPr sz="800" i="1" dirty="0">
                <a:latin typeface="Trebuchet MS"/>
                <a:cs typeface="Trebuchet MS"/>
              </a:rPr>
              <a:t>contr</a:t>
            </a:r>
            <a:r>
              <a:rPr sz="800" i="1" spc="-5" dirty="0">
                <a:latin typeface="Trebuchet MS"/>
                <a:cs typeface="Trebuchet MS"/>
              </a:rPr>
              <a:t>a</a:t>
            </a:r>
            <a:r>
              <a:rPr sz="800" i="1" dirty="0">
                <a:latin typeface="Trebuchet MS"/>
                <a:cs typeface="Trebuchet MS"/>
              </a:rPr>
              <a:t>ct</a:t>
            </a:r>
            <a:r>
              <a:rPr sz="800" i="1" spc="-5" dirty="0">
                <a:latin typeface="Trebuchet MS"/>
                <a:cs typeface="Trebuchet MS"/>
              </a:rPr>
              <a:t>uel</a:t>
            </a:r>
            <a:endParaRPr sz="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2666" y="0"/>
            <a:ext cx="12195175" cy="5676265"/>
            <a:chOff x="-2666" y="0"/>
            <a:chExt cx="12195175" cy="5676265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843280" cy="5666740"/>
            </a:xfrm>
            <a:custGeom>
              <a:avLst/>
              <a:gdLst/>
              <a:ahLst/>
              <a:cxnLst/>
              <a:rect l="l" t="t" r="r" b="b"/>
              <a:pathLst>
                <a:path w="843280" h="5666740">
                  <a:moveTo>
                    <a:pt x="842772" y="0"/>
                  </a:moveTo>
                  <a:lnTo>
                    <a:pt x="0" y="0"/>
                  </a:lnTo>
                  <a:lnTo>
                    <a:pt x="0" y="5666232"/>
                  </a:lnTo>
                  <a:lnTo>
                    <a:pt x="842772" y="0"/>
                  </a:lnTo>
                  <a:close/>
                </a:path>
              </a:pathLst>
            </a:custGeom>
            <a:solidFill>
              <a:srgbClr val="006FC0">
                <a:alpha val="8509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858" y="0"/>
              <a:ext cx="12185650" cy="810260"/>
            </a:xfrm>
            <a:custGeom>
              <a:avLst/>
              <a:gdLst/>
              <a:ahLst/>
              <a:cxnLst/>
              <a:rect l="l" t="t" r="r" b="b"/>
              <a:pathLst>
                <a:path w="12185650" h="810260">
                  <a:moveTo>
                    <a:pt x="0" y="810005"/>
                  </a:moveTo>
                  <a:lnTo>
                    <a:pt x="12185142" y="810005"/>
                  </a:lnTo>
                  <a:lnTo>
                    <a:pt x="12185142" y="0"/>
                  </a:lnTo>
                  <a:lnTo>
                    <a:pt x="0" y="0"/>
                  </a:lnTo>
                  <a:lnTo>
                    <a:pt x="0" y="810005"/>
                  </a:lnTo>
                  <a:close/>
                </a:path>
              </a:pathLst>
            </a:custGeom>
            <a:solidFill>
              <a:srgbClr val="0053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858" y="800480"/>
              <a:ext cx="12185650" cy="19050"/>
            </a:xfrm>
            <a:custGeom>
              <a:avLst/>
              <a:gdLst/>
              <a:ahLst/>
              <a:cxnLst/>
              <a:rect l="l" t="t" r="r" b="b"/>
              <a:pathLst>
                <a:path w="12185650" h="19050">
                  <a:moveTo>
                    <a:pt x="0" y="19050"/>
                  </a:moveTo>
                  <a:lnTo>
                    <a:pt x="12185142" y="19050"/>
                  </a:lnTo>
                  <a:lnTo>
                    <a:pt x="12185142" y="0"/>
                  </a:lnTo>
                  <a:lnTo>
                    <a:pt x="0" y="0"/>
                  </a:lnTo>
                  <a:lnTo>
                    <a:pt x="0" y="190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858" y="0"/>
              <a:ext cx="0" cy="810260"/>
            </a:xfrm>
            <a:custGeom>
              <a:avLst/>
              <a:gdLst/>
              <a:ahLst/>
              <a:cxnLst/>
              <a:rect l="l" t="t" r="r" b="b"/>
              <a:pathLst>
                <a:path h="810260">
                  <a:moveTo>
                    <a:pt x="0" y="0"/>
                  </a:moveTo>
                  <a:lnTo>
                    <a:pt x="0" y="810005"/>
                  </a:lnTo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6868" y="77723"/>
              <a:ext cx="2054352" cy="656843"/>
            </a:xfrm>
            <a:prstGeom prst="rect">
              <a:avLst/>
            </a:prstGeom>
          </p:spPr>
        </p:pic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873246" y="125349"/>
            <a:ext cx="536448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NOTRE</a:t>
            </a:r>
            <a:r>
              <a:rPr spc="-15" dirty="0"/>
              <a:t> </a:t>
            </a:r>
            <a:r>
              <a:rPr spc="-5" dirty="0"/>
              <a:t>OFFRE</a:t>
            </a:r>
            <a:r>
              <a:rPr spc="-15" dirty="0"/>
              <a:t> </a:t>
            </a:r>
            <a:r>
              <a:rPr spc="-5" dirty="0"/>
              <a:t>DE</a:t>
            </a:r>
            <a:r>
              <a:rPr spc="-35" dirty="0"/>
              <a:t> </a:t>
            </a:r>
            <a:r>
              <a:rPr spc="-5" dirty="0"/>
              <a:t>CONNEXION</a:t>
            </a:r>
          </a:p>
        </p:txBody>
      </p:sp>
      <p:grpSp>
        <p:nvGrpSpPr>
          <p:cNvPr id="9" name="object 9"/>
          <p:cNvGrpSpPr/>
          <p:nvPr/>
        </p:nvGrpSpPr>
        <p:grpSpPr>
          <a:xfrm>
            <a:off x="1051941" y="91439"/>
            <a:ext cx="11056620" cy="5634355"/>
            <a:chOff x="1051941" y="91439"/>
            <a:chExt cx="11056620" cy="5634355"/>
          </a:xfrm>
        </p:grpSpPr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266932" y="91439"/>
              <a:ext cx="841248" cy="632459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30096" y="1231379"/>
              <a:ext cx="3900678" cy="857262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1061466" y="1070609"/>
              <a:ext cx="4845050" cy="1141730"/>
            </a:xfrm>
            <a:custGeom>
              <a:avLst/>
              <a:gdLst/>
              <a:ahLst/>
              <a:cxnLst/>
              <a:rect l="l" t="t" r="r" b="b"/>
              <a:pathLst>
                <a:path w="4845050" h="1141730">
                  <a:moveTo>
                    <a:pt x="0" y="190245"/>
                  </a:moveTo>
                  <a:lnTo>
                    <a:pt x="5024" y="146637"/>
                  </a:lnTo>
                  <a:lnTo>
                    <a:pt x="19337" y="106598"/>
                  </a:lnTo>
                  <a:lnTo>
                    <a:pt x="41795" y="71274"/>
                  </a:lnTo>
                  <a:lnTo>
                    <a:pt x="71258" y="41807"/>
                  </a:lnTo>
                  <a:lnTo>
                    <a:pt x="106581" y="19343"/>
                  </a:lnTo>
                  <a:lnTo>
                    <a:pt x="146625" y="5026"/>
                  </a:lnTo>
                  <a:lnTo>
                    <a:pt x="190246" y="0"/>
                  </a:lnTo>
                  <a:lnTo>
                    <a:pt x="4654550" y="0"/>
                  </a:lnTo>
                  <a:lnTo>
                    <a:pt x="4698158" y="5026"/>
                  </a:lnTo>
                  <a:lnTo>
                    <a:pt x="4738197" y="19343"/>
                  </a:lnTo>
                  <a:lnTo>
                    <a:pt x="4773521" y="41807"/>
                  </a:lnTo>
                  <a:lnTo>
                    <a:pt x="4802988" y="71274"/>
                  </a:lnTo>
                  <a:lnTo>
                    <a:pt x="4825452" y="106598"/>
                  </a:lnTo>
                  <a:lnTo>
                    <a:pt x="4839769" y="146637"/>
                  </a:lnTo>
                  <a:lnTo>
                    <a:pt x="4844796" y="190245"/>
                  </a:lnTo>
                  <a:lnTo>
                    <a:pt x="4844796" y="951229"/>
                  </a:lnTo>
                  <a:lnTo>
                    <a:pt x="4839769" y="994838"/>
                  </a:lnTo>
                  <a:lnTo>
                    <a:pt x="4825452" y="1034877"/>
                  </a:lnTo>
                  <a:lnTo>
                    <a:pt x="4802988" y="1070201"/>
                  </a:lnTo>
                  <a:lnTo>
                    <a:pt x="4773521" y="1099668"/>
                  </a:lnTo>
                  <a:lnTo>
                    <a:pt x="4738197" y="1122132"/>
                  </a:lnTo>
                  <a:lnTo>
                    <a:pt x="4698158" y="1136449"/>
                  </a:lnTo>
                  <a:lnTo>
                    <a:pt x="4654550" y="1141476"/>
                  </a:lnTo>
                  <a:lnTo>
                    <a:pt x="190246" y="1141476"/>
                  </a:lnTo>
                  <a:lnTo>
                    <a:pt x="146625" y="1136449"/>
                  </a:lnTo>
                  <a:lnTo>
                    <a:pt x="106581" y="1122132"/>
                  </a:lnTo>
                  <a:lnTo>
                    <a:pt x="71258" y="1099668"/>
                  </a:lnTo>
                  <a:lnTo>
                    <a:pt x="41795" y="1070201"/>
                  </a:lnTo>
                  <a:lnTo>
                    <a:pt x="19337" y="1034877"/>
                  </a:lnTo>
                  <a:lnTo>
                    <a:pt x="5024" y="994838"/>
                  </a:lnTo>
                  <a:lnTo>
                    <a:pt x="0" y="951229"/>
                  </a:lnTo>
                  <a:lnTo>
                    <a:pt x="0" y="190245"/>
                  </a:lnTo>
                  <a:close/>
                </a:path>
              </a:pathLst>
            </a:custGeom>
            <a:ln w="19049">
              <a:solidFill>
                <a:srgbClr val="006F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91412" y="2891028"/>
              <a:ext cx="7184136" cy="2834640"/>
            </a:xfrm>
            <a:prstGeom prst="rect">
              <a:avLst/>
            </a:prstGeom>
          </p:spPr>
        </p:pic>
      </p:grp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5"/>
              </a:spcBef>
            </a:pPr>
            <a:fld id="{81D60167-4931-47E6-BA6A-407CBD079E47}" type="slidenum">
              <a:rPr dirty="0"/>
              <a:t>3</a:t>
            </a:fld>
            <a:endParaRPr dirty="0"/>
          </a:p>
        </p:txBody>
      </p:sp>
      <p:sp>
        <p:nvSpPr>
          <p:cNvPr id="15" name="object 15"/>
          <p:cNvSpPr txBox="1"/>
          <p:nvPr/>
        </p:nvSpPr>
        <p:spPr>
          <a:xfrm>
            <a:off x="113487" y="6643353"/>
            <a:ext cx="1237615" cy="14414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800" i="1" spc="-5" dirty="0">
                <a:latin typeface="Trebuchet MS"/>
                <a:cs typeface="Trebuchet MS"/>
              </a:rPr>
              <a:t>Docu</a:t>
            </a:r>
            <a:r>
              <a:rPr sz="800" i="1" dirty="0">
                <a:latin typeface="Trebuchet MS"/>
                <a:cs typeface="Trebuchet MS"/>
              </a:rPr>
              <a:t>m</a:t>
            </a:r>
            <a:r>
              <a:rPr sz="800" i="1" spc="-5" dirty="0">
                <a:latin typeface="Trebuchet MS"/>
                <a:cs typeface="Trebuchet MS"/>
              </a:rPr>
              <a:t>e</a:t>
            </a:r>
            <a:r>
              <a:rPr sz="800" i="1" dirty="0">
                <a:latin typeface="Trebuchet MS"/>
                <a:cs typeface="Trebuchet MS"/>
              </a:rPr>
              <a:t>nt</a:t>
            </a:r>
            <a:r>
              <a:rPr sz="800" i="1" spc="-40" dirty="0">
                <a:latin typeface="Trebuchet MS"/>
                <a:cs typeface="Trebuchet MS"/>
              </a:rPr>
              <a:t> </a:t>
            </a:r>
            <a:r>
              <a:rPr sz="800" i="1" dirty="0">
                <a:latin typeface="Trebuchet MS"/>
                <a:cs typeface="Trebuchet MS"/>
              </a:rPr>
              <a:t>non</a:t>
            </a:r>
            <a:r>
              <a:rPr sz="800" i="1" spc="-20" dirty="0">
                <a:latin typeface="Trebuchet MS"/>
                <a:cs typeface="Trebuchet MS"/>
              </a:rPr>
              <a:t> </a:t>
            </a:r>
            <a:r>
              <a:rPr sz="800" i="1" dirty="0">
                <a:latin typeface="Trebuchet MS"/>
                <a:cs typeface="Trebuchet MS"/>
              </a:rPr>
              <a:t>contr</a:t>
            </a:r>
            <a:r>
              <a:rPr sz="800" i="1" spc="-5" dirty="0">
                <a:latin typeface="Trebuchet MS"/>
                <a:cs typeface="Trebuchet MS"/>
              </a:rPr>
              <a:t>a</a:t>
            </a:r>
            <a:r>
              <a:rPr sz="800" i="1" dirty="0">
                <a:latin typeface="Trebuchet MS"/>
                <a:cs typeface="Trebuchet MS"/>
              </a:rPr>
              <a:t>ct</a:t>
            </a:r>
            <a:r>
              <a:rPr sz="800" i="1" spc="-5" dirty="0">
                <a:latin typeface="Trebuchet MS"/>
                <a:cs typeface="Trebuchet MS"/>
              </a:rPr>
              <a:t>uel</a:t>
            </a:r>
            <a:endParaRPr sz="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>
            <a:extLst>
              <a:ext uri="{FF2B5EF4-FFF2-40B4-BE49-F238E27FC236}">
                <a16:creationId xmlns:a16="http://schemas.microsoft.com/office/drawing/2014/main" id="{5C87332F-BA93-4A91-BEB3-77A54CF0CD65}"/>
              </a:ext>
            </a:extLst>
          </p:cNvPr>
          <p:cNvSpPr txBox="1"/>
          <p:nvPr/>
        </p:nvSpPr>
        <p:spPr>
          <a:xfrm>
            <a:off x="61720" y="6573879"/>
            <a:ext cx="3121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i="1" dirty="0"/>
              <a:t>Document non contractuel</a:t>
            </a:r>
          </a:p>
        </p:txBody>
      </p:sp>
      <p:sp>
        <p:nvSpPr>
          <p:cNvPr id="13" name="Espace réservé du numéro de diapositive 14">
            <a:extLst>
              <a:ext uri="{FF2B5EF4-FFF2-40B4-BE49-F238E27FC236}">
                <a16:creationId xmlns:a16="http://schemas.microsoft.com/office/drawing/2014/main" id="{C208E018-1981-4DF4-BC48-282DB08CAD06}"/>
              </a:ext>
            </a:extLst>
          </p:cNvPr>
          <p:cNvSpPr txBox="1">
            <a:spLocks/>
          </p:cNvSpPr>
          <p:nvPr/>
        </p:nvSpPr>
        <p:spPr>
          <a:xfrm>
            <a:off x="9409700" y="647336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8FC9962-5492-42C8-8F18-DE9810908E87}" type="slidenum">
              <a:rPr lang="fr-FR" sz="800" i="1" smtClean="0">
                <a:solidFill>
                  <a:schemeClr val="tx1"/>
                </a:solidFill>
              </a:rPr>
              <a:pPr/>
              <a:t>4</a:t>
            </a:fld>
            <a:endParaRPr lang="fr-FR" sz="800" i="1" dirty="0">
              <a:solidFill>
                <a:schemeClr val="tx1"/>
              </a:solidFill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38E0D567-2361-4282-BDBE-52137178FC7A}"/>
              </a:ext>
            </a:extLst>
          </p:cNvPr>
          <p:cNvSpPr txBox="1"/>
          <p:nvPr/>
        </p:nvSpPr>
        <p:spPr>
          <a:xfrm>
            <a:off x="5271568" y="160332"/>
            <a:ext cx="53815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bg1"/>
                </a:solidFill>
              </a:rPr>
              <a:t>Contacts</a:t>
            </a:r>
          </a:p>
        </p:txBody>
      </p:sp>
      <p:graphicFrame>
        <p:nvGraphicFramePr>
          <p:cNvPr id="5" name="Objet 4">
            <a:extLst>
              <a:ext uri="{FF2B5EF4-FFF2-40B4-BE49-F238E27FC236}">
                <a16:creationId xmlns:a16="http://schemas.microsoft.com/office/drawing/2014/main" id="{1CFA3ED0-2F32-49A6-B8DD-D2A7D6ACCA4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0501268"/>
              </p:ext>
            </p:extLst>
          </p:nvPr>
        </p:nvGraphicFramePr>
        <p:xfrm>
          <a:off x="2900363" y="1412875"/>
          <a:ext cx="5699125" cy="188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750601" imgH="1909741" progId="Word.Document.12">
                  <p:embed/>
                </p:oleObj>
              </mc:Choice>
              <mc:Fallback>
                <p:oleObj name="Document" r:id="rId2" imgW="5750601" imgH="1909741" progId="Word.Document.12">
                  <p:embed/>
                  <p:pic>
                    <p:nvPicPr>
                      <p:cNvPr id="5" name="Objet 4">
                        <a:extLst>
                          <a:ext uri="{FF2B5EF4-FFF2-40B4-BE49-F238E27FC236}">
                            <a16:creationId xmlns:a16="http://schemas.microsoft.com/office/drawing/2014/main" id="{1CFA3ED0-2F32-49A6-B8DD-D2A7D6ACCA4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900363" y="1412875"/>
                        <a:ext cx="5699125" cy="1884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t 5">
            <a:extLst>
              <a:ext uri="{FF2B5EF4-FFF2-40B4-BE49-F238E27FC236}">
                <a16:creationId xmlns:a16="http://schemas.microsoft.com/office/drawing/2014/main" id="{2A93DD3F-CCEE-46B9-A031-B175186524D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32102" y="4216534"/>
          <a:ext cx="5761037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4" imgW="5760852" imgH="1600279" progId="Word.Document.12">
                  <p:embed/>
                </p:oleObj>
              </mc:Choice>
              <mc:Fallback>
                <p:oleObj name="Document" r:id="rId4" imgW="5760852" imgH="1600279" progId="Word.Document.12">
                  <p:embed/>
                  <p:pic>
                    <p:nvPicPr>
                      <p:cNvPr id="6" name="Objet 5">
                        <a:extLst>
                          <a:ext uri="{FF2B5EF4-FFF2-40B4-BE49-F238E27FC236}">
                            <a16:creationId xmlns:a16="http://schemas.microsoft.com/office/drawing/2014/main" id="{2A93DD3F-CCEE-46B9-A031-B175186524D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32102" y="4216534"/>
                        <a:ext cx="5761037" cy="160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t 10">
            <a:extLst>
              <a:ext uri="{FF2B5EF4-FFF2-40B4-BE49-F238E27FC236}">
                <a16:creationId xmlns:a16="http://schemas.microsoft.com/office/drawing/2014/main" id="{8669560B-7171-4548-A288-495EDC0808A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12796" y="4216534"/>
          <a:ext cx="5761037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6" imgW="5760852" imgH="1600279" progId="Word.Document.12">
                  <p:embed/>
                </p:oleObj>
              </mc:Choice>
              <mc:Fallback>
                <p:oleObj name="Document" r:id="rId6" imgW="5760852" imgH="1600279" progId="Word.Document.12">
                  <p:embed/>
                  <p:pic>
                    <p:nvPicPr>
                      <p:cNvPr id="11" name="Objet 10">
                        <a:extLst>
                          <a:ext uri="{FF2B5EF4-FFF2-40B4-BE49-F238E27FC236}">
                            <a16:creationId xmlns:a16="http://schemas.microsoft.com/office/drawing/2014/main" id="{8669560B-7171-4548-A288-495EDC0808A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12796" y="4216534"/>
                        <a:ext cx="5761037" cy="160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oupe 13">
            <a:extLst>
              <a:ext uri="{FF2B5EF4-FFF2-40B4-BE49-F238E27FC236}">
                <a16:creationId xmlns:a16="http://schemas.microsoft.com/office/drawing/2014/main" id="{C47EB147-F38C-4161-B632-0FD5D3645082}"/>
              </a:ext>
            </a:extLst>
          </p:cNvPr>
          <p:cNvGrpSpPr/>
          <p:nvPr/>
        </p:nvGrpSpPr>
        <p:grpSpPr>
          <a:xfrm>
            <a:off x="6029" y="-4768"/>
            <a:ext cx="12185971" cy="815009"/>
            <a:chOff x="6029" y="54204"/>
            <a:chExt cx="12185971" cy="815009"/>
          </a:xfrm>
        </p:grpSpPr>
        <p:grpSp>
          <p:nvGrpSpPr>
            <p:cNvPr id="15" name="Groupe 14">
              <a:extLst>
                <a:ext uri="{FF2B5EF4-FFF2-40B4-BE49-F238E27FC236}">
                  <a16:creationId xmlns:a16="http://schemas.microsoft.com/office/drawing/2014/main" id="{8695D895-3375-4A9A-83E3-3F0113837495}"/>
                </a:ext>
              </a:extLst>
            </p:cNvPr>
            <p:cNvGrpSpPr/>
            <p:nvPr/>
          </p:nvGrpSpPr>
          <p:grpSpPr>
            <a:xfrm>
              <a:off x="6029" y="54204"/>
              <a:ext cx="12185971" cy="815009"/>
              <a:chOff x="-27042" y="50216"/>
              <a:chExt cx="12185971" cy="815009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1B84B2E1-69B8-4938-9083-FFF6960A56C8}"/>
                  </a:ext>
                </a:extLst>
              </p:cNvPr>
              <p:cNvSpPr/>
              <p:nvPr/>
            </p:nvSpPr>
            <p:spPr>
              <a:xfrm>
                <a:off x="-27042" y="50216"/>
                <a:ext cx="12185971" cy="815009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pic>
            <p:nvPicPr>
              <p:cNvPr id="25" name="Image 24">
                <a:extLst>
                  <a:ext uri="{FF2B5EF4-FFF2-40B4-BE49-F238E27FC236}">
                    <a16:creationId xmlns:a16="http://schemas.microsoft.com/office/drawing/2014/main" id="{82E2F29A-8E76-4AEF-9975-A4B581F176C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3256" y="133370"/>
                <a:ext cx="2054981" cy="656487"/>
              </a:xfrm>
              <a:prstGeom prst="rect">
                <a:avLst/>
              </a:prstGeom>
              <a:effectLst>
                <a:softEdge rad="38100"/>
              </a:effectLst>
            </p:spPr>
          </p:pic>
        </p:grp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7B4641A4-415D-44D9-B947-45FE3EC5EE54}"/>
                </a:ext>
              </a:extLst>
            </p:cNvPr>
            <p:cNvSpPr txBox="1"/>
            <p:nvPr/>
          </p:nvSpPr>
          <p:spPr>
            <a:xfrm>
              <a:off x="4531619" y="169320"/>
              <a:ext cx="312876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200" dirty="0">
                  <a:solidFill>
                    <a:schemeClr val="bg1"/>
                  </a:solidFill>
                </a:rPr>
                <a:t>VOS CONTACTS</a:t>
              </a:r>
            </a:p>
          </p:txBody>
        </p:sp>
      </p:grpSp>
      <p:pic>
        <p:nvPicPr>
          <p:cNvPr id="17" name="Image 16">
            <a:extLst>
              <a:ext uri="{FF2B5EF4-FFF2-40B4-BE49-F238E27FC236}">
                <a16:creationId xmlns:a16="http://schemas.microsoft.com/office/drawing/2014/main" id="{30687238-20A8-4111-ACFB-E29002ABE9A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267330" y="91151"/>
            <a:ext cx="841042" cy="632711"/>
          </a:xfrm>
          <a:prstGeom prst="rect">
            <a:avLst/>
          </a:prstGeom>
          <a:effectLst>
            <a:softEdge rad="50800"/>
          </a:effectLst>
        </p:spPr>
      </p:pic>
    </p:spTree>
    <p:extLst>
      <p:ext uri="{BB962C8B-B14F-4D97-AF65-F5344CB8AC3E}">
        <p14:creationId xmlns:p14="http://schemas.microsoft.com/office/powerpoint/2010/main" val="136275149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34</Words>
  <Application>Microsoft Office PowerPoint</Application>
  <PresentationFormat>Grand écran</PresentationFormat>
  <Paragraphs>14</Paragraphs>
  <Slides>4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Georgia</vt:lpstr>
      <vt:lpstr>Trebuchet MS</vt:lpstr>
      <vt:lpstr>Thème Office</vt:lpstr>
      <vt:lpstr>Document Microsoft Word</vt:lpstr>
      <vt:lpstr>Document</vt:lpstr>
      <vt:lpstr>Présentation PowerPoint</vt:lpstr>
      <vt:lpstr>NOTRE OFFRE DE CONNEXION</vt:lpstr>
      <vt:lpstr>NOTRE OFFRE DE CONNEXION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Manuel GONCALVES</dc:creator>
  <cp:lastModifiedBy>Manuel GONCALVES</cp:lastModifiedBy>
  <cp:revision>3</cp:revision>
  <dcterms:created xsi:type="dcterms:W3CDTF">2022-12-05T08:27:24Z</dcterms:created>
  <dcterms:modified xsi:type="dcterms:W3CDTF">2022-12-05T09:45:27Z</dcterms:modified>
</cp:coreProperties>
</file>