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4"/>
  </p:sldMasterIdLst>
  <p:notesMasterIdLst>
    <p:notesMasterId r:id="rId9"/>
  </p:notesMasterIdLst>
  <p:handoutMasterIdLst>
    <p:handoutMasterId r:id="rId10"/>
  </p:handoutMasterIdLst>
  <p:sldIdLst>
    <p:sldId id="354" r:id="rId5"/>
    <p:sldId id="349" r:id="rId6"/>
    <p:sldId id="353" r:id="rId7"/>
    <p:sldId id="3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25B"/>
    <a:srgbClr val="00A3C7"/>
    <a:srgbClr val="FDB024"/>
    <a:srgbClr val="0000FF"/>
    <a:srgbClr val="004B87"/>
    <a:srgbClr val="EB5D47"/>
    <a:srgbClr val="F51314"/>
    <a:srgbClr val="198C5E"/>
    <a:srgbClr val="F4364C"/>
    <a:srgbClr val="418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48C5C9-E121-41DA-B0D0-83F46B438CFD}" v="20" dt="2026-01-07T15:54:43.638"/>
  </p1510:revLst>
</p1510:revInfo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7362" autoAdjust="0"/>
  </p:normalViewPr>
  <p:slideViewPr>
    <p:cSldViewPr snapToGrid="0">
      <p:cViewPr varScale="1">
        <p:scale>
          <a:sx n="111" d="100"/>
          <a:sy n="111" d="100"/>
        </p:scale>
        <p:origin x="1650" y="8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ISE Damien" userId="5b9179df-9273-42a4-924b-2cbf6d84df24" providerId="ADAL" clId="{097877C3-9B4F-4891-8756-61C243BC6A1D}"/>
    <pc:docChg chg="undo custSel delSld modSld">
      <pc:chgData name="FRANCOISE Damien" userId="5b9179df-9273-42a4-924b-2cbf6d84df24" providerId="ADAL" clId="{097877C3-9B4F-4891-8756-61C243BC6A1D}" dt="2026-01-07T16:18:30.636" v="674" actId="113"/>
      <pc:docMkLst>
        <pc:docMk/>
      </pc:docMkLst>
      <pc:sldChg chg="modSp mod">
        <pc:chgData name="FRANCOISE Damien" userId="5b9179df-9273-42a4-924b-2cbf6d84df24" providerId="ADAL" clId="{097877C3-9B4F-4891-8756-61C243BC6A1D}" dt="2026-01-07T16:16:37.324" v="639" actId="20577"/>
        <pc:sldMkLst>
          <pc:docMk/>
          <pc:sldMk cId="1635393862" sldId="349"/>
        </pc:sldMkLst>
        <pc:graphicFrameChg chg="mod modGraphic">
          <ac:chgData name="FRANCOISE Damien" userId="5b9179df-9273-42a4-924b-2cbf6d84df24" providerId="ADAL" clId="{097877C3-9B4F-4891-8756-61C243BC6A1D}" dt="2026-01-07T16:16:37.324" v="639" actId="20577"/>
          <ac:graphicFrameMkLst>
            <pc:docMk/>
            <pc:sldMk cId="1635393862" sldId="349"/>
            <ac:graphicFrameMk id="10" creationId="{C7B522E4-880D-2DF7-E822-B3A4C043F888}"/>
          </ac:graphicFrameMkLst>
        </pc:graphicFrameChg>
      </pc:sldChg>
      <pc:sldChg chg="modSp mod">
        <pc:chgData name="FRANCOISE Damien" userId="5b9179df-9273-42a4-924b-2cbf6d84df24" providerId="ADAL" clId="{097877C3-9B4F-4891-8756-61C243BC6A1D}" dt="2026-01-07T15:54:21.622" v="555"/>
        <pc:sldMkLst>
          <pc:docMk/>
          <pc:sldMk cId="1002036845" sldId="353"/>
        </pc:sldMkLst>
        <pc:graphicFrameChg chg="modGraphic">
          <ac:chgData name="FRANCOISE Damien" userId="5b9179df-9273-42a4-924b-2cbf6d84df24" providerId="ADAL" clId="{097877C3-9B4F-4891-8756-61C243BC6A1D}" dt="2025-12-15T16:22:31.571" v="497" actId="2162"/>
          <ac:graphicFrameMkLst>
            <pc:docMk/>
            <pc:sldMk cId="1002036845" sldId="353"/>
            <ac:graphicFrameMk id="6" creationId="{8D381DBB-B690-C57D-74BF-419D45A6DD11}"/>
          </ac:graphicFrameMkLst>
        </pc:graphicFrameChg>
        <pc:graphicFrameChg chg="mod modGraphic">
          <ac:chgData name="FRANCOISE Damien" userId="5b9179df-9273-42a4-924b-2cbf6d84df24" providerId="ADAL" clId="{097877C3-9B4F-4891-8756-61C243BC6A1D}" dt="2026-01-07T15:54:21.622" v="555"/>
          <ac:graphicFrameMkLst>
            <pc:docMk/>
            <pc:sldMk cId="1002036845" sldId="353"/>
            <ac:graphicFrameMk id="10" creationId="{581EA9C0-D253-B912-228B-A19ADA64D08A}"/>
          </ac:graphicFrameMkLst>
        </pc:graphicFrameChg>
      </pc:sldChg>
      <pc:sldChg chg="modSp mod">
        <pc:chgData name="FRANCOISE Damien" userId="5b9179df-9273-42a4-924b-2cbf6d84df24" providerId="ADAL" clId="{097877C3-9B4F-4891-8756-61C243BC6A1D}" dt="2026-01-07T15:55:06.999" v="601" actId="20577"/>
        <pc:sldMkLst>
          <pc:docMk/>
          <pc:sldMk cId="2168814592" sldId="354"/>
        </pc:sldMkLst>
        <pc:graphicFrameChg chg="mod modGraphic">
          <ac:chgData name="FRANCOISE Damien" userId="5b9179df-9273-42a4-924b-2cbf6d84df24" providerId="ADAL" clId="{097877C3-9B4F-4891-8756-61C243BC6A1D}" dt="2026-01-07T15:55:06.999" v="601" actId="20577"/>
          <ac:graphicFrameMkLst>
            <pc:docMk/>
            <pc:sldMk cId="2168814592" sldId="354"/>
            <ac:graphicFrameMk id="6" creationId="{52ABAB8D-798E-FCAB-6872-0FB157BC19AC}"/>
          </ac:graphicFrameMkLst>
        </pc:graphicFrameChg>
      </pc:sldChg>
      <pc:sldChg chg="addSp delSp modSp mod">
        <pc:chgData name="FRANCOISE Damien" userId="5b9179df-9273-42a4-924b-2cbf6d84df24" providerId="ADAL" clId="{097877C3-9B4F-4891-8756-61C243BC6A1D}" dt="2026-01-07T16:18:30.636" v="674" actId="113"/>
        <pc:sldMkLst>
          <pc:docMk/>
          <pc:sldMk cId="2260184895" sldId="357"/>
        </pc:sldMkLst>
        <pc:graphicFrameChg chg="add mod modGraphic">
          <ac:chgData name="FRANCOISE Damien" userId="5b9179df-9273-42a4-924b-2cbf6d84df24" providerId="ADAL" clId="{097877C3-9B4F-4891-8756-61C243BC6A1D}" dt="2026-01-07T16:18:30.636" v="674" actId="113"/>
          <ac:graphicFrameMkLst>
            <pc:docMk/>
            <pc:sldMk cId="2260184895" sldId="357"/>
            <ac:graphicFrameMk id="3" creationId="{08E887CF-937F-0649-852A-E4E910AF87A2}"/>
          </ac:graphicFrameMkLst>
        </pc:graphicFrameChg>
        <pc:graphicFrameChg chg="modGraphic">
          <ac:chgData name="FRANCOISE Damien" userId="5b9179df-9273-42a4-924b-2cbf6d84df24" providerId="ADAL" clId="{097877C3-9B4F-4891-8756-61C243BC6A1D}" dt="2025-12-15T16:23:09.612" v="512" actId="20577"/>
          <ac:graphicFrameMkLst>
            <pc:docMk/>
            <pc:sldMk cId="2260184895" sldId="357"/>
            <ac:graphicFrameMk id="6" creationId="{1932C0CE-B58D-DB8C-6783-6841725D0C4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75B6EDD-F47A-4872-953A-DC4DBCC23E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93C893-643E-4239-A13D-B4068954C3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C4231-2BF3-41F3-9E85-5F3CD22FBE70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3CD9A3-3AAC-442A-98C6-A9491BDA3A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687531-5D87-4592-9562-9F63A423B1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56825-AD3A-4E56-A046-279042D15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569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76F7-5135-4162-9DE0-F2102559943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7CAC3-5F9A-4E74-BAD1-8E138955C2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02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uverture de chap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1BFE44-8BE5-494B-83D7-6565E6CAD2DD}"/>
              </a:ext>
            </a:extLst>
          </p:cNvPr>
          <p:cNvSpPr/>
          <p:nvPr userDrawn="1"/>
        </p:nvSpPr>
        <p:spPr>
          <a:xfrm>
            <a:off x="341194" y="368490"/>
            <a:ext cx="8434316" cy="5745707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id="{8C091015-1135-477B-A243-B39169C345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728" t="9619" r="8316" b="9570"/>
          <a:stretch/>
        </p:blipFill>
        <p:spPr>
          <a:xfrm>
            <a:off x="0" y="0"/>
            <a:ext cx="9144000" cy="6114196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0B96720-ABB8-4A83-B873-4F41D9B57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85739" y="6293962"/>
            <a:ext cx="648000" cy="360000"/>
          </a:xfrm>
        </p:spPr>
        <p:txBody>
          <a:bodyPr>
            <a:noAutofit/>
          </a:bodyPr>
          <a:lstStyle/>
          <a:p>
            <a:fld id="{B39CD726-B5B1-4F3D-AF88-D4D06155AE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34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40912B-ACFB-43A2-B3AC-B1942E2B0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85739" y="6293962"/>
            <a:ext cx="648000" cy="360000"/>
          </a:xfrm>
        </p:spPr>
        <p:txBody>
          <a:bodyPr>
            <a:noAutofit/>
          </a:bodyPr>
          <a:lstStyle/>
          <a:p>
            <a:fld id="{B39CD726-B5B1-4F3D-AF88-D4D06155AE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0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1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31" y="375461"/>
            <a:ext cx="8410527" cy="12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 cap="all" baseline="0">
                <a:solidFill>
                  <a:srgbClr val="214987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47674" y="1899503"/>
            <a:ext cx="8383983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1200"/>
              </a:spcBef>
              <a:defRPr sz="2000" b="1">
                <a:solidFill>
                  <a:srgbClr val="214987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2000" b="1">
                <a:solidFill>
                  <a:srgbClr val="214987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214987"/>
                </a:solidFill>
              </a:defRPr>
            </a:lvl3pPr>
            <a:lvl4pPr marL="180000" indent="-1800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/>
              <a:defRPr sz="1600">
                <a:solidFill>
                  <a:srgbClr val="214987"/>
                </a:solidFill>
              </a:defRPr>
            </a:lvl4pPr>
            <a:lvl5pPr marL="360000" indent="-18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‐"/>
              <a:defRPr sz="1600">
                <a:solidFill>
                  <a:srgbClr val="214987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39CD726-B5B1-4F3D-AF88-D4D06155AE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15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D28AA40-CE98-49BA-94E9-2968967841BF}"/>
              </a:ext>
            </a:extLst>
          </p:cNvPr>
          <p:cNvSpPr/>
          <p:nvPr userDrawn="1"/>
        </p:nvSpPr>
        <p:spPr>
          <a:xfrm>
            <a:off x="341194" y="368490"/>
            <a:ext cx="8434316" cy="5745707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40912B-ACFB-43A2-B3AC-B1942E2B0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85739" y="6293962"/>
            <a:ext cx="648000" cy="360000"/>
          </a:xfrm>
        </p:spPr>
        <p:txBody>
          <a:bodyPr>
            <a:noAutofit/>
          </a:bodyPr>
          <a:lstStyle/>
          <a:p>
            <a:fld id="{B39CD726-B5B1-4F3D-AF88-D4D06155AE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0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1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uverture de chap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que 9">
            <a:extLst>
              <a:ext uri="{FF2B5EF4-FFF2-40B4-BE49-F238E27FC236}">
                <a16:creationId xmlns:a16="http://schemas.microsoft.com/office/drawing/2014/main" id="{8C091015-1135-477B-A243-B39169C345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728" t="9618" r="8316"/>
          <a:stretch/>
        </p:blipFill>
        <p:spPr>
          <a:xfrm>
            <a:off x="-2" y="0"/>
            <a:ext cx="9144001" cy="6838242"/>
          </a:xfrm>
          <a:prstGeom prst="rect">
            <a:avLst/>
          </a:prstGeom>
        </p:spPr>
      </p:pic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7D1956E0-2615-41FC-B215-C231E396E13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custGeom>
            <a:avLst/>
            <a:gdLst>
              <a:gd name="connsiteX0" fmla="*/ 359058 w 9144000"/>
              <a:gd name="connsiteY0" fmla="*/ 373420 h 6858000"/>
              <a:gd name="connsiteX1" fmla="*/ 359058 w 9144000"/>
              <a:gd name="connsiteY1" fmla="*/ 6491761 h 6858000"/>
              <a:gd name="connsiteX2" fmla="*/ 8780155 w 9144000"/>
              <a:gd name="connsiteY2" fmla="*/ 6491761 h 6858000"/>
              <a:gd name="connsiteX3" fmla="*/ 8780155 w 9144000"/>
              <a:gd name="connsiteY3" fmla="*/ 373420 h 6858000"/>
              <a:gd name="connsiteX4" fmla="*/ 0 w 9144000"/>
              <a:gd name="connsiteY4" fmla="*/ 0 h 6858000"/>
              <a:gd name="connsiteX5" fmla="*/ 9144000 w 9144000"/>
              <a:gd name="connsiteY5" fmla="*/ 0 h 6858000"/>
              <a:gd name="connsiteX6" fmla="*/ 9144000 w 9144000"/>
              <a:gd name="connsiteY6" fmla="*/ 6858000 h 6858000"/>
              <a:gd name="connsiteX7" fmla="*/ 0 w 9144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6858000">
                <a:moveTo>
                  <a:pt x="359058" y="373420"/>
                </a:moveTo>
                <a:lnTo>
                  <a:pt x="359058" y="6491761"/>
                </a:lnTo>
                <a:lnTo>
                  <a:pt x="8780155" y="6491761"/>
                </a:lnTo>
                <a:lnTo>
                  <a:pt x="8780155" y="373420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221" y="2165510"/>
            <a:ext cx="6660000" cy="1260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500" b="0"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221" y="3428251"/>
            <a:ext cx="6660000" cy="110803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 b="0" i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0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A9061B22-CC70-4109-B7CB-267A98E2F3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45"/>
          <a:stretch/>
        </p:blipFill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657221" y="2098835"/>
            <a:ext cx="6660000" cy="12600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500" b="0"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657221" y="3407569"/>
            <a:ext cx="6660000" cy="90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i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1657221" y="4094164"/>
            <a:ext cx="2160000" cy="365125"/>
          </a:xfrm>
        </p:spPr>
        <p:txBody>
          <a:bodyPr>
            <a:noAutofit/>
          </a:bodyPr>
          <a:lstStyle>
            <a:lvl1pPr>
              <a:defRPr sz="23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019CAE8F-EDE7-4EA0-9B35-7F91809CF356}"/>
              </a:ext>
            </a:extLst>
          </p:cNvPr>
          <p:cNvGrpSpPr/>
          <p:nvPr userDrawn="1"/>
        </p:nvGrpSpPr>
        <p:grpSpPr>
          <a:xfrm>
            <a:off x="0" y="0"/>
            <a:ext cx="1728788" cy="1681163"/>
            <a:chOff x="0" y="0"/>
            <a:chExt cx="1728788" cy="1681163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57C2F3D-8D8A-4B1B-B135-7F4D3D8A8670}"/>
                </a:ext>
              </a:extLst>
            </p:cNvPr>
            <p:cNvSpPr/>
            <p:nvPr userDrawn="1"/>
          </p:nvSpPr>
          <p:spPr>
            <a:xfrm>
              <a:off x="0" y="0"/>
              <a:ext cx="1728788" cy="16811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fr-FR"/>
            </a:p>
          </p:txBody>
        </p:sp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033272D4-590A-472E-A1E7-4B0925DE35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0000" y="353750"/>
              <a:ext cx="1092225" cy="1215713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64A5050-A909-40DF-9F4C-E25C663C3343}"/>
              </a:ext>
            </a:extLst>
          </p:cNvPr>
          <p:cNvSpPr/>
          <p:nvPr userDrawn="1"/>
        </p:nvSpPr>
        <p:spPr>
          <a:xfrm>
            <a:off x="0" y="4837115"/>
            <a:ext cx="360000" cy="3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3CB46D-4CA5-4D92-AD48-3B4D33D4B683}"/>
              </a:ext>
            </a:extLst>
          </p:cNvPr>
          <p:cNvSpPr/>
          <p:nvPr userDrawn="1"/>
        </p:nvSpPr>
        <p:spPr>
          <a:xfrm>
            <a:off x="0" y="5270743"/>
            <a:ext cx="36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4328D7-EC09-4398-9359-6BA4155F2751}"/>
              </a:ext>
            </a:extLst>
          </p:cNvPr>
          <p:cNvSpPr/>
          <p:nvPr userDrawn="1"/>
        </p:nvSpPr>
        <p:spPr>
          <a:xfrm>
            <a:off x="0" y="5704371"/>
            <a:ext cx="360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A83D6F-F56D-4CA9-B164-5C114B945A89}"/>
              </a:ext>
            </a:extLst>
          </p:cNvPr>
          <p:cNvSpPr/>
          <p:nvPr userDrawn="1"/>
        </p:nvSpPr>
        <p:spPr>
          <a:xfrm>
            <a:off x="0" y="6137999"/>
            <a:ext cx="360000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386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4030" y="629396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330" y="629396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85739" y="6293962"/>
            <a:ext cx="648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B39CD726-B5B1-4F3D-AF88-D4D06155AE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7CA0C6-A2C6-4CC3-82DA-76C636451849}"/>
              </a:ext>
            </a:extLst>
          </p:cNvPr>
          <p:cNvSpPr/>
          <p:nvPr userDrawn="1"/>
        </p:nvSpPr>
        <p:spPr>
          <a:xfrm>
            <a:off x="9031288" y="6230766"/>
            <a:ext cx="112712" cy="630000"/>
          </a:xfrm>
          <a:prstGeom prst="rect">
            <a:avLst/>
          </a:prstGeom>
          <a:solidFill>
            <a:schemeClr val="tx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76FBE2D6-C57C-4E1F-AA16-3CD3E955F45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7843" y="6223000"/>
            <a:ext cx="469212" cy="33806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E173270-47D5-4A80-80CF-9EBF1832B850}"/>
              </a:ext>
            </a:extLst>
          </p:cNvPr>
          <p:cNvSpPr/>
          <p:nvPr userDrawn="1"/>
        </p:nvSpPr>
        <p:spPr>
          <a:xfrm>
            <a:off x="0" y="0"/>
            <a:ext cx="144000" cy="1980000"/>
          </a:xfrm>
          <a:prstGeom prst="rect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08CABDC-BC0F-4985-975F-A628CE75B30B}"/>
              </a:ext>
            </a:extLst>
          </p:cNvPr>
          <p:cNvCxnSpPr>
            <a:cxnSpLocks/>
          </p:cNvCxnSpPr>
          <p:nvPr userDrawn="1"/>
        </p:nvCxnSpPr>
        <p:spPr>
          <a:xfrm>
            <a:off x="0" y="6618243"/>
            <a:ext cx="360000" cy="0"/>
          </a:xfrm>
          <a:prstGeom prst="line">
            <a:avLst/>
          </a:prstGeom>
          <a:ln w="12700">
            <a:solidFill>
              <a:srgbClr val="6278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81F410B4-A06A-A15B-CE25-C9221BB6F41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191762" y="6611620"/>
            <a:ext cx="79216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200">
                <a:solidFill>
                  <a:srgbClr val="008000">
                    <a:alpha val="50000"/>
                  </a:srgbClr>
                </a:solidFill>
                <a:latin typeface="Aptos" panose="020B0004020202020204" pitchFamily="34" charset="0"/>
              </a:rPr>
              <a:t>[INTERNAL]</a:t>
            </a:r>
          </a:p>
        </p:txBody>
      </p:sp>
    </p:spTree>
    <p:extLst>
      <p:ext uri="{BB962C8B-B14F-4D97-AF65-F5344CB8AC3E}">
        <p14:creationId xmlns:p14="http://schemas.microsoft.com/office/powerpoint/2010/main" val="427097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16" r:id="rId2"/>
    <p:sldLayoutId id="2147483715" r:id="rId3"/>
    <p:sldLayoutId id="2147483695" r:id="rId4"/>
    <p:sldLayoutId id="2147483693" r:id="rId5"/>
    <p:sldLayoutId id="214748371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b="1" kern="1200" cap="all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‐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import.log@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export@logips.e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xport@logips.eu" TargetMode="External"/><Relationship Id="rId2" Type="http://schemas.openxmlformats.org/officeDocument/2006/relationships/hyperlink" Target="mailto:import.log@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import.log@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FF036-F931-8EA4-0916-82449D45E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02D8BE-A35A-23E8-2264-030A00BD9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726-B5B1-4F3D-AF88-D4D06155AE22}" type="slidenum">
              <a:rPr lang="fr-FR" smtClean="0"/>
              <a:t>1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4C1AB54-E4BC-97C5-82D0-A3EB6E41AC8D}"/>
              </a:ext>
            </a:extLst>
          </p:cNvPr>
          <p:cNvSpPr txBox="1"/>
          <p:nvPr/>
        </p:nvSpPr>
        <p:spPr>
          <a:xfrm>
            <a:off x="997792" y="483636"/>
            <a:ext cx="512973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FR" sz="3200" dirty="0">
                <a:latin typeface="Calibri" panose="020F0502020204030204"/>
              </a:rPr>
              <a:t>SCHEDULE SEINE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 de texte 26">
            <a:extLst>
              <a:ext uri="{FF2B5EF4-FFF2-40B4-BE49-F238E27FC236}">
                <a16:creationId xmlns:a16="http://schemas.microsoft.com/office/drawing/2014/main" id="{60BFFEE4-8794-74FB-D413-2712376B68D8}"/>
              </a:ext>
            </a:extLst>
          </p:cNvPr>
          <p:cNvSpPr txBox="1"/>
          <p:nvPr/>
        </p:nvSpPr>
        <p:spPr>
          <a:xfrm>
            <a:off x="6017859" y="549251"/>
            <a:ext cx="2683198" cy="6660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  <a:tabLst>
                <a:tab pos="441960" algn="l"/>
                <a:tab pos="3543300" algn="ctr"/>
              </a:tabLst>
            </a:pPr>
            <a:r>
              <a:rPr lang="fr-FR" sz="1200" b="1" dirty="0">
                <a:ea typeface="Arial Narrow" panose="020B0606020202030204" pitchFamily="34" charset="0"/>
                <a:cs typeface="Arial Narrow" panose="020B0606020202030204" pitchFamily="34" charset="0"/>
              </a:rPr>
              <a:t>TEL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:</a:t>
            </a:r>
            <a:r>
              <a:rPr lang="fr-FR" sz="1200" b="1" dirty="0">
                <a:solidFill>
                  <a:srgbClr val="FFFFFF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 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02 35 53 50 80</a:t>
            </a:r>
            <a:endParaRPr lang="fr-FR" sz="1200" dirty="0"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IMPORT : 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import.log@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sogestran.com</a:t>
            </a:r>
            <a:endParaRPr lang="fr-FR" sz="1200" dirty="0">
              <a:solidFill>
                <a:schemeClr val="tx1"/>
              </a:solidFill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6" name="Table 11">
            <a:extLst>
              <a:ext uri="{FF2B5EF4-FFF2-40B4-BE49-F238E27FC236}">
                <a16:creationId xmlns:a16="http://schemas.microsoft.com/office/drawing/2014/main" id="{52ABAB8D-798E-FCAB-6872-0FB157BC1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908813"/>
              </p:ext>
            </p:extLst>
          </p:nvPr>
        </p:nvGraphicFramePr>
        <p:xfrm>
          <a:off x="1563207" y="2764607"/>
          <a:ext cx="6002160" cy="336850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2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654">
                  <a:extLst>
                    <a:ext uri="{9D8B030D-6E8A-4147-A177-3AD203B41FA5}">
                      <a16:colId xmlns:a16="http://schemas.microsoft.com/office/drawing/2014/main" val="2789310470"/>
                    </a:ext>
                  </a:extLst>
                </a:gridCol>
                <a:gridCol w="1451760">
                  <a:extLst>
                    <a:ext uri="{9D8B030D-6E8A-4147-A177-3AD203B41FA5}">
                      <a16:colId xmlns:a16="http://schemas.microsoft.com/office/drawing/2014/main" val="4196358519"/>
                    </a:ext>
                  </a:extLst>
                </a:gridCol>
              </a:tblGrid>
              <a:tr h="6963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1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B024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 / ATLANTIQUE en direct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2</a:t>
                      </a:r>
                    </a:p>
                    <a:p>
                      <a:pPr algn="ctr"/>
                      <a:r>
                        <a:rPr kumimoji="0" lang="fr-FR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DB024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 / ATLANTIQUE en direct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3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FDB024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 en direct / ATLANTIQUE – TNMSC VIA LHTE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632">
                <a:tc>
                  <a:txBody>
                    <a:bodyPr/>
                    <a:lstStyle/>
                    <a:p>
                      <a:pPr algn="ctr"/>
                      <a:r>
                        <a:rPr lang="en-US" sz="900" b="0" baseline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Clôture</a:t>
                      </a:r>
                      <a:endParaRPr lang="en-US" sz="900" b="0" baseline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US" sz="900" b="0" baseline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Le Havre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900" b="0" kern="120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Vendredi</a:t>
                      </a:r>
                      <a:endParaRPr lang="en-US" sz="900" b="0" kern="120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900" b="0" kern="120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Mardi</a:t>
                      </a:r>
                    </a:p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12h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</a:t>
                      </a:r>
                    </a:p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12h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234608"/>
                  </a:ext>
                </a:extLst>
              </a:tr>
              <a:tr h="524632">
                <a:tc>
                  <a:txBody>
                    <a:bodyPr/>
                    <a:lstStyle/>
                    <a:p>
                      <a:pPr algn="ctr"/>
                      <a:r>
                        <a:rPr lang="en-US" sz="1100" b="1" baseline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</a:t>
                      </a:r>
                      <a:endParaRPr lang="en-US" sz="1100" b="1" baseline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1100" b="1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LE HAVRE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292584"/>
                  </a:ext>
                </a:extLst>
              </a:tr>
              <a:tr h="524632">
                <a:tc>
                  <a:txBody>
                    <a:bodyPr/>
                    <a:lstStyle/>
                    <a:p>
                      <a:pPr algn="ctr"/>
                      <a:r>
                        <a:rPr lang="en-US" sz="1100" b="0" baseline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ROUEN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Une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par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semaine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nous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contacter</a:t>
                      </a: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823804"/>
                  </a:ext>
                </a:extLst>
              </a:tr>
              <a:tr h="524632">
                <a:tc>
                  <a:txBody>
                    <a:bodyPr/>
                    <a:lstStyle/>
                    <a:p>
                      <a:pPr algn="ctr"/>
                      <a:r>
                        <a:rPr lang="en-US" sz="1100" b="1" baseline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Arrivée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b="1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GENNEVILLIERS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356614"/>
                  </a:ext>
                </a:extLst>
              </a:tr>
              <a:tr h="530391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Livraison à </a:t>
                      </a:r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partir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de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Lundi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3941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06EA6700-1A45-3303-BC1B-2FC9E524D464}"/>
              </a:ext>
            </a:extLst>
          </p:cNvPr>
          <p:cNvSpPr/>
          <p:nvPr/>
        </p:nvSpPr>
        <p:spPr>
          <a:xfrm>
            <a:off x="1447270" y="1953602"/>
            <a:ext cx="4680256" cy="845198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8800" kern="0" dirty="0">
                <a:latin typeface="Roboto Bk" pitchFamily="2" charset="0"/>
                <a:ea typeface="Roboto Bk" pitchFamily="2" charset="0"/>
                <a:cs typeface="Roboto Light" panose="02000000000000000000" pitchFamily="2" charset="0"/>
              </a:rPr>
              <a:t>IM</a:t>
            </a:r>
            <a:r>
              <a:rPr lang="en-US" sz="8800" kern="0" dirty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PORT</a:t>
            </a:r>
          </a:p>
        </p:txBody>
      </p:sp>
      <p:pic>
        <p:nvPicPr>
          <p:cNvPr id="5" name="Image 4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55B877B4-CA40-098E-0C31-D9FA2AF51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878" y="321732"/>
            <a:ext cx="859335" cy="859335"/>
          </a:xfrm>
          <a:prstGeom prst="rect">
            <a:avLst/>
          </a:prstGeom>
        </p:spPr>
      </p:pic>
      <p:pic>
        <p:nvPicPr>
          <p:cNvPr id="14" name="Image 13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7596E409-2531-97D2-CABD-AA4FA09AFE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30" y="483636"/>
            <a:ext cx="660662" cy="63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81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C63C9-3BA6-A60F-0527-188891B06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F4C3F3-1D5E-3DC5-32B6-D244226E1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726-B5B1-4F3D-AF88-D4D06155AE22}" type="slidenum">
              <a:rPr lang="fr-FR" smtClean="0"/>
              <a:t>2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55EBDAD-7323-511F-19DC-8AD5D0319435}"/>
              </a:ext>
            </a:extLst>
          </p:cNvPr>
          <p:cNvSpPr txBox="1"/>
          <p:nvPr/>
        </p:nvSpPr>
        <p:spPr>
          <a:xfrm>
            <a:off x="997792" y="483636"/>
            <a:ext cx="512973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FR" sz="3200" dirty="0">
                <a:latin typeface="Calibri" panose="020F0502020204030204"/>
              </a:rPr>
              <a:t>SCHEDULE SEINE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 de texte 26">
            <a:extLst>
              <a:ext uri="{FF2B5EF4-FFF2-40B4-BE49-F238E27FC236}">
                <a16:creationId xmlns:a16="http://schemas.microsoft.com/office/drawing/2014/main" id="{C398D253-C05E-0D48-E78A-A76519FA9550}"/>
              </a:ext>
            </a:extLst>
          </p:cNvPr>
          <p:cNvSpPr txBox="1"/>
          <p:nvPr/>
        </p:nvSpPr>
        <p:spPr>
          <a:xfrm>
            <a:off x="6004557" y="513311"/>
            <a:ext cx="2683198" cy="6660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  <a:tabLst>
                <a:tab pos="441960" algn="l"/>
                <a:tab pos="3543300" algn="ctr"/>
              </a:tabLst>
            </a:pPr>
            <a:r>
              <a:rPr lang="fr-FR" sz="1200" b="1" dirty="0">
                <a:ea typeface="Arial Narrow" panose="020B0606020202030204" pitchFamily="34" charset="0"/>
                <a:cs typeface="Arial Narrow" panose="020B0606020202030204" pitchFamily="34" charset="0"/>
              </a:rPr>
              <a:t>TEL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:</a:t>
            </a:r>
            <a:r>
              <a:rPr lang="fr-FR" sz="1200" b="1" dirty="0">
                <a:solidFill>
                  <a:srgbClr val="FFFFFF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 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02 35 53 50 80</a:t>
            </a:r>
            <a:endParaRPr lang="fr-FR" sz="1200" dirty="0"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solidFill>
                  <a:schemeClr val="tx1"/>
                </a:solidFill>
                <a:ea typeface="Arial Narrow" panose="020B0606020202030204" pitchFamily="34" charset="0"/>
                <a:cs typeface="Arial Narrow" panose="020B0606020202030204" pitchFamily="34" charset="0"/>
              </a:rPr>
              <a:t>EXPORT </a:t>
            </a:r>
            <a:r>
              <a:rPr lang="fr-FR" sz="1200" b="1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: 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export.log@sogestran.com</a:t>
            </a:r>
            <a:endParaRPr lang="fr-FR" sz="1200" dirty="0">
              <a:solidFill>
                <a:schemeClr val="tx1"/>
              </a:solidFill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C7B522E4-880D-2DF7-E822-B3A4C043F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336219"/>
              </p:ext>
            </p:extLst>
          </p:nvPr>
        </p:nvGraphicFramePr>
        <p:xfrm>
          <a:off x="1466153" y="2698753"/>
          <a:ext cx="6004322" cy="345090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38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6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0126">
                  <a:extLst>
                    <a:ext uri="{9D8B030D-6E8A-4147-A177-3AD203B41FA5}">
                      <a16:colId xmlns:a16="http://schemas.microsoft.com/office/drawing/2014/main" val="1673926947"/>
                    </a:ext>
                  </a:extLst>
                </a:gridCol>
                <a:gridCol w="1368811">
                  <a:extLst>
                    <a:ext uri="{9D8B030D-6E8A-4147-A177-3AD203B41FA5}">
                      <a16:colId xmlns:a16="http://schemas.microsoft.com/office/drawing/2014/main" val="1705898882"/>
                    </a:ext>
                  </a:extLst>
                </a:gridCol>
              </a:tblGrid>
              <a:tr h="72334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1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1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rgbClr val="FFC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PTSA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2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rgbClr val="FFC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PTSA</a:t>
                      </a:r>
                      <a:endParaRPr lang="fr-FR" sz="11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3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rgbClr val="FFC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PTSA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288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Rentrée</a:t>
                      </a:r>
                      <a:endParaRPr lang="en-US" sz="9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Gennevilliers</a:t>
                      </a:r>
                      <a:endParaRPr lang="en-US" sz="9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Terminal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900" b="0" kern="120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Vendredi</a:t>
                      </a:r>
                      <a:endParaRPr lang="en-US" sz="900" b="0" kern="120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900" b="0" kern="120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12h</a:t>
                      </a:r>
                    </a:p>
                  </a:txBody>
                  <a:tcPr marL="69024" marR="69024" marT="34512" marB="3451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Mardi</a:t>
                      </a:r>
                    </a:p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12h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</a:t>
                      </a:r>
                    </a:p>
                    <a:p>
                      <a:pPr algn="ctr"/>
                      <a:r>
                        <a:rPr lang="en-US" sz="900" b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12h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288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GENNEVILLIERS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69024" marR="69024" marT="34512" marB="3451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17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ROUEN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Une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par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semaine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nous </a:t>
                      </a:r>
                      <a:r>
                        <a:rPr lang="en-US" sz="1000" b="1" kern="12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contacter</a:t>
                      </a: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mpd="sng">
                      <a:noFill/>
                    </a:lnL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081945"/>
                  </a:ext>
                </a:extLst>
              </a:tr>
              <a:tr h="5136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Arrivée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LE HAVRE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8923"/>
                  </a:ext>
                </a:extLst>
              </a:tr>
              <a:tr h="54414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Terminal</a:t>
                      </a:r>
                    </a:p>
                    <a:p>
                      <a:pPr algn="ctr"/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d’arrivée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B024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 - ATLANTIQUE en direct</a:t>
                      </a:r>
                    </a:p>
                  </a:txBody>
                  <a:tcPr marL="69024" marR="69024" marT="34512" marB="3451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 en direct / ATLANTIQUE – TNMSC VIA LHTE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B024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 - ATLANTIQUE en direct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06237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097762A9-DF7B-0F9F-B7E7-E271DB395871}"/>
              </a:ext>
            </a:extLst>
          </p:cNvPr>
          <p:cNvSpPr/>
          <p:nvPr/>
        </p:nvSpPr>
        <p:spPr>
          <a:xfrm>
            <a:off x="1324301" y="2005483"/>
            <a:ext cx="4680256" cy="596608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8800" kern="0" dirty="0">
                <a:latin typeface="Roboto Bk" pitchFamily="2" charset="0"/>
                <a:ea typeface="Roboto Bk" pitchFamily="2" charset="0"/>
                <a:cs typeface="Roboto Light" panose="02000000000000000000" pitchFamily="2" charset="0"/>
              </a:rPr>
              <a:t>EX</a:t>
            </a:r>
            <a:r>
              <a:rPr lang="en-US" sz="8800" kern="0" dirty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PORT</a:t>
            </a:r>
          </a:p>
        </p:txBody>
      </p:sp>
      <p:pic>
        <p:nvPicPr>
          <p:cNvPr id="5" name="Image 4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69862D5A-2D36-5201-35F8-CAFA38AAD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878" y="321732"/>
            <a:ext cx="859335" cy="859335"/>
          </a:xfrm>
          <a:prstGeom prst="rect">
            <a:avLst/>
          </a:prstGeom>
        </p:spPr>
      </p:pic>
      <p:pic>
        <p:nvPicPr>
          <p:cNvPr id="14" name="Image 13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2802F606-C1A4-EF11-1288-E59F68740B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30" y="483636"/>
            <a:ext cx="660662" cy="63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39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D2E90-4E44-2921-C78A-2FB5B82A5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6AEE47-0047-18F2-C31A-93044CCF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726-B5B1-4F3D-AF88-D4D06155AE22}" type="slidenum">
              <a:rPr lang="fr-FR" smtClean="0"/>
              <a:t>3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21C8916-C23E-F539-E89A-6AB070972560}"/>
              </a:ext>
            </a:extLst>
          </p:cNvPr>
          <p:cNvSpPr txBox="1"/>
          <p:nvPr/>
        </p:nvSpPr>
        <p:spPr>
          <a:xfrm>
            <a:off x="997792" y="483636"/>
            <a:ext cx="512973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FR" sz="3200" dirty="0">
                <a:latin typeface="Calibri" panose="020F0502020204030204"/>
              </a:rPr>
              <a:t>SCHEDULE RHÔNE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 de texte 26">
            <a:extLst>
              <a:ext uri="{FF2B5EF4-FFF2-40B4-BE49-F238E27FC236}">
                <a16:creationId xmlns:a16="http://schemas.microsoft.com/office/drawing/2014/main" id="{0109FE93-F719-0E20-C60B-FE82DC76EA3B}"/>
              </a:ext>
            </a:extLst>
          </p:cNvPr>
          <p:cNvSpPr txBox="1"/>
          <p:nvPr/>
        </p:nvSpPr>
        <p:spPr>
          <a:xfrm>
            <a:off x="5998541" y="418396"/>
            <a:ext cx="2683198" cy="6660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  <a:tabLst>
                <a:tab pos="441960" algn="l"/>
                <a:tab pos="3543300" algn="ctr"/>
              </a:tabLst>
            </a:pPr>
            <a:r>
              <a:rPr lang="fr-FR" sz="1200" b="1" dirty="0">
                <a:ea typeface="Arial Narrow" panose="020B0606020202030204" pitchFamily="34" charset="0"/>
                <a:cs typeface="Arial Narrow" panose="020B0606020202030204" pitchFamily="34" charset="0"/>
              </a:rPr>
              <a:t>TEL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:</a:t>
            </a:r>
            <a:r>
              <a:rPr lang="fr-FR" sz="1200" b="1" dirty="0">
                <a:solidFill>
                  <a:srgbClr val="FFFFFF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 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02 35 53 50 80</a:t>
            </a:r>
            <a:endParaRPr lang="fr-FR" sz="1200" dirty="0"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IMPORT : 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import.log@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sogestran.com</a:t>
            </a:r>
            <a:endParaRPr lang="fr-FR" sz="1200" dirty="0">
              <a:solidFill>
                <a:schemeClr val="tx1"/>
              </a:solidFill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solidFill>
                  <a:schemeClr val="tx1"/>
                </a:solidFill>
                <a:ea typeface="Arial Narrow" panose="020B0606020202030204" pitchFamily="34" charset="0"/>
                <a:cs typeface="Arial Narrow" panose="020B0606020202030204" pitchFamily="34" charset="0"/>
              </a:rPr>
              <a:t>EXPORT </a:t>
            </a:r>
            <a:r>
              <a:rPr lang="fr-FR" sz="1200" b="1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: 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export.log@sogestran.com</a:t>
            </a:r>
            <a:endParaRPr lang="fr-FR" sz="1200" dirty="0">
              <a:solidFill>
                <a:schemeClr val="tx1"/>
              </a:solidFill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6" name="Table 11">
            <a:extLst>
              <a:ext uri="{FF2B5EF4-FFF2-40B4-BE49-F238E27FC236}">
                <a16:creationId xmlns:a16="http://schemas.microsoft.com/office/drawing/2014/main" id="{8D381DBB-B690-C57D-74BF-419D45A6D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788681"/>
              </p:ext>
            </p:extLst>
          </p:nvPr>
        </p:nvGraphicFramePr>
        <p:xfrm>
          <a:off x="337130" y="2718887"/>
          <a:ext cx="4082748" cy="335521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10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378">
                  <a:extLst>
                    <a:ext uri="{9D8B030D-6E8A-4147-A177-3AD203B41FA5}">
                      <a16:colId xmlns:a16="http://schemas.microsoft.com/office/drawing/2014/main" val="2610025210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403">
                  <a:extLst>
                    <a:ext uri="{9D8B030D-6E8A-4147-A177-3AD203B41FA5}">
                      <a16:colId xmlns:a16="http://schemas.microsoft.com/office/drawing/2014/main" val="1190410578"/>
                    </a:ext>
                  </a:extLst>
                </a:gridCol>
              </a:tblGrid>
              <a:tr h="6963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1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DB024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SEAYARD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2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EUROFOS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3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EUROFOS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4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FDB024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SEAYARD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9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Clôture</a:t>
                      </a:r>
                      <a:endParaRPr lang="en-US" sz="90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FOS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Lundi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12h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25400" cmpd="sng">
                      <a:noFill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12h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900" b="0" i="1" dirty="0">
                        <a:solidFill>
                          <a:srgbClr val="0000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69024" marR="69024" marT="34512" marB="3451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30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FOS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FF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9024" marR="69024" marT="34512" marB="3451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5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VALENCE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632">
                <a:tc>
                  <a:txBody>
                    <a:bodyPr/>
                    <a:lstStyle/>
                    <a:p>
                      <a:pPr algn="ctr"/>
                      <a:r>
                        <a:rPr lang="en-US" sz="1100" b="1" baseline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Arrivée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LYON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356614"/>
                  </a:ext>
                </a:extLst>
              </a:tr>
              <a:tr h="530391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Livraison à </a:t>
                      </a:r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partir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de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Vendredi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Lundi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Mercredi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3941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EA5A347-E554-E5BE-B50C-55AC5986067B}"/>
              </a:ext>
            </a:extLst>
          </p:cNvPr>
          <p:cNvSpPr/>
          <p:nvPr/>
        </p:nvSpPr>
        <p:spPr>
          <a:xfrm>
            <a:off x="165850" y="1919409"/>
            <a:ext cx="4680256" cy="845198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8800" kern="0" dirty="0">
                <a:latin typeface="Roboto Bk" pitchFamily="2" charset="0"/>
                <a:ea typeface="Roboto Bk" pitchFamily="2" charset="0"/>
                <a:cs typeface="Roboto Light" panose="02000000000000000000" pitchFamily="2" charset="0"/>
              </a:rPr>
              <a:t>IM</a:t>
            </a:r>
            <a:r>
              <a:rPr lang="en-US" sz="8800" kern="0" dirty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PORT</a:t>
            </a:r>
          </a:p>
        </p:txBody>
      </p: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581EA9C0-D253-B912-228B-A19ADA64D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706473"/>
              </p:ext>
            </p:extLst>
          </p:nvPr>
        </p:nvGraphicFramePr>
        <p:xfrm>
          <a:off x="4756622" y="2704769"/>
          <a:ext cx="4019391" cy="336065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8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6200">
                  <a:extLst>
                    <a:ext uri="{9D8B030D-6E8A-4147-A177-3AD203B41FA5}">
                      <a16:colId xmlns:a16="http://schemas.microsoft.com/office/drawing/2014/main" val="3109961989"/>
                    </a:ext>
                  </a:extLst>
                </a:gridCol>
                <a:gridCol w="832288">
                  <a:extLst>
                    <a:ext uri="{9D8B030D-6E8A-4147-A177-3AD203B41FA5}">
                      <a16:colId xmlns:a16="http://schemas.microsoft.com/office/drawing/2014/main" val="644025605"/>
                    </a:ext>
                  </a:extLst>
                </a:gridCol>
                <a:gridCol w="795344">
                  <a:extLst>
                    <a:ext uri="{9D8B030D-6E8A-4147-A177-3AD203B41FA5}">
                      <a16:colId xmlns:a16="http://schemas.microsoft.com/office/drawing/2014/main" val="3145884091"/>
                    </a:ext>
                  </a:extLst>
                </a:gridCol>
              </a:tblGrid>
              <a:tr h="72334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1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1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FDB024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Lyon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2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FDB024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Lyon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3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FDB024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Lyon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4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FDB024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Lyon</a:t>
                      </a:r>
                      <a:endParaRPr lang="fr-FR" sz="11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288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Rentrée</a:t>
                      </a:r>
                      <a:endParaRPr lang="en-US" sz="9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LYON</a:t>
                      </a:r>
                    </a:p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Terminal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Mercredi</a:t>
                      </a:r>
                      <a:b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19h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</a:t>
                      </a:r>
                      <a:b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19h</a:t>
                      </a: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Lundi</a:t>
                      </a:r>
                      <a:b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19h</a:t>
                      </a:r>
                    </a:p>
                  </a:txBody>
                  <a:tcPr marL="73044" marR="73044" marT="36522" marB="3652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Mardi</a:t>
                      </a:r>
                      <a:b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19h</a:t>
                      </a:r>
                      <a:endParaRPr lang="fr-FR" i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288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LYON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73044" marR="73044" marT="36522" marB="3652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  <a:endParaRPr lang="fr-FR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17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VALENCE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044" marR="73044" marT="36522" marB="36522" anchor="ctr"/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73044" marR="73044" marT="36522" marB="3652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044" marR="73044" marT="36522" marB="36522" anchor="ctr"/>
                </a:tc>
                <a:extLst>
                  <a:ext uri="{0D108BD9-81ED-4DB2-BD59-A6C34878D82A}">
                    <a16:rowId xmlns:a16="http://schemas.microsoft.com/office/drawing/2014/main" val="4008081945"/>
                  </a:ext>
                </a:extLst>
              </a:tr>
              <a:tr h="5136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Arrivée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FOS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0000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73044" marR="73044" marT="36522" marB="36522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73044" marR="73044" marT="36522" marB="3652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3044" marR="73044" marT="36522" marB="36522" anchor="ctr"/>
                </a:tc>
                <a:extLst>
                  <a:ext uri="{0D108BD9-81ED-4DB2-BD59-A6C34878D82A}">
                    <a16:rowId xmlns:a16="http://schemas.microsoft.com/office/drawing/2014/main" val="23498923"/>
                  </a:ext>
                </a:extLst>
              </a:tr>
              <a:tr h="45389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Terminal</a:t>
                      </a:r>
                    </a:p>
                    <a:p>
                      <a:pPr algn="ctr"/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d’arrivée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SEAYARD</a:t>
                      </a:r>
                    </a:p>
                  </a:txBody>
                  <a:tcPr marL="73044" marR="73044" marT="36522" marB="36522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EUROFOS</a:t>
                      </a: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EUROFOS</a:t>
                      </a:r>
                    </a:p>
                  </a:txBody>
                  <a:tcPr marL="73044" marR="73044" marT="36522" marB="3652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3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SEAYARD</a:t>
                      </a:r>
                      <a:endParaRPr lang="fr-FR" sz="1000" dirty="0">
                        <a:solidFill>
                          <a:schemeClr val="accent3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73044" marR="73044" marT="36522" marB="36522" anchor="ctr">
                    <a:lnL w="9525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06237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FA14A23-B267-E0CF-8B75-B186B7AE64B6}"/>
              </a:ext>
            </a:extLst>
          </p:cNvPr>
          <p:cNvSpPr/>
          <p:nvPr/>
        </p:nvSpPr>
        <p:spPr>
          <a:xfrm>
            <a:off x="4597162" y="2013785"/>
            <a:ext cx="4680256" cy="596608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8800" kern="0" dirty="0">
                <a:latin typeface="Roboto Bk" pitchFamily="2" charset="0"/>
                <a:ea typeface="Roboto Bk" pitchFamily="2" charset="0"/>
                <a:cs typeface="Roboto Light" panose="02000000000000000000" pitchFamily="2" charset="0"/>
              </a:rPr>
              <a:t>EX</a:t>
            </a:r>
            <a:r>
              <a:rPr lang="en-US" sz="8800" kern="0" dirty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PORT</a:t>
            </a:r>
          </a:p>
        </p:txBody>
      </p:sp>
      <p:pic>
        <p:nvPicPr>
          <p:cNvPr id="5" name="Image 4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2E7243F3-EBCE-92A6-A722-26BB58641E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5878" y="321732"/>
            <a:ext cx="859335" cy="859335"/>
          </a:xfrm>
          <a:prstGeom prst="rect">
            <a:avLst/>
          </a:prstGeom>
        </p:spPr>
      </p:pic>
      <p:pic>
        <p:nvPicPr>
          <p:cNvPr id="14" name="Image 13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44CA0E0E-ECF0-FB79-9BD1-13024EE228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30" y="483636"/>
            <a:ext cx="660662" cy="63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03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568BF-F2DB-3DE2-AF55-D0C968832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96272A-3BB0-B539-A62C-4B69244B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D726-B5B1-4F3D-AF88-D4D06155AE22}" type="slidenum">
              <a:rPr lang="fr-FR" smtClean="0"/>
              <a:t>4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0B6D6B8-E9EB-1291-6472-B5913AA218D8}"/>
              </a:ext>
            </a:extLst>
          </p:cNvPr>
          <p:cNvSpPr txBox="1"/>
          <p:nvPr/>
        </p:nvSpPr>
        <p:spPr>
          <a:xfrm>
            <a:off x="997792" y="483636"/>
            <a:ext cx="512973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FR" sz="3200" dirty="0">
                <a:latin typeface="Calibri" panose="020F0502020204030204"/>
              </a:rPr>
              <a:t>SCHEDULE NORD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 de texte 26">
            <a:extLst>
              <a:ext uri="{FF2B5EF4-FFF2-40B4-BE49-F238E27FC236}">
                <a16:creationId xmlns:a16="http://schemas.microsoft.com/office/drawing/2014/main" id="{A8CC5A99-124F-09BB-2E13-2AB7B5023FD4}"/>
              </a:ext>
            </a:extLst>
          </p:cNvPr>
          <p:cNvSpPr txBox="1"/>
          <p:nvPr/>
        </p:nvSpPr>
        <p:spPr>
          <a:xfrm>
            <a:off x="5998540" y="418396"/>
            <a:ext cx="3145459" cy="6660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  <a:tabLst>
                <a:tab pos="441960" algn="l"/>
                <a:tab pos="3543300" algn="ctr"/>
              </a:tabLst>
            </a:pPr>
            <a:r>
              <a:rPr lang="fr-FR" sz="1200" b="1" dirty="0">
                <a:ea typeface="Arial Narrow" panose="020B0606020202030204" pitchFamily="34" charset="0"/>
                <a:cs typeface="Arial Narrow" panose="020B0606020202030204" pitchFamily="34" charset="0"/>
              </a:rPr>
              <a:t>TEL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:</a:t>
            </a:r>
            <a:r>
              <a:rPr lang="fr-FR" sz="1200" b="1" dirty="0">
                <a:solidFill>
                  <a:srgbClr val="FFFFFF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  </a:t>
            </a: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02 35 53 50 80</a:t>
            </a:r>
            <a:endParaRPr lang="fr-FR" sz="1200" dirty="0"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200" b="1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IMPORT/EXPORT : </a:t>
            </a:r>
            <a:r>
              <a:rPr lang="fr-FR" sz="1200" b="1" u="sng" dirty="0">
                <a:solidFill>
                  <a:schemeClr val="tx1"/>
                </a:solidFill>
                <a:ea typeface="Arial Narrow" panose="020B0606020202030204" pitchFamily="34" charset="0"/>
                <a:cs typeface="Arial Narrow" panose="020B0606020202030204" pitchFamily="34" charset="0"/>
              </a:rPr>
              <a:t>nps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.log@</a:t>
            </a:r>
            <a:r>
              <a:rPr lang="fr-FR" sz="1200" b="1" u="sng" dirty="0">
                <a:solidFill>
                  <a:schemeClr val="tx1"/>
                </a:solidFill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sogestran.com</a:t>
            </a:r>
            <a:endParaRPr lang="fr-FR" sz="1200" dirty="0">
              <a:solidFill>
                <a:schemeClr val="tx1"/>
              </a:solidFill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6" name="Table 11">
            <a:extLst>
              <a:ext uri="{FF2B5EF4-FFF2-40B4-BE49-F238E27FC236}">
                <a16:creationId xmlns:a16="http://schemas.microsoft.com/office/drawing/2014/main" id="{1932C0CE-B58D-DB8C-6783-6841725D0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41174"/>
              </p:ext>
            </p:extLst>
          </p:nvPr>
        </p:nvGraphicFramePr>
        <p:xfrm>
          <a:off x="155824" y="2729620"/>
          <a:ext cx="3907218" cy="33130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8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218">
                  <a:extLst>
                    <a:ext uri="{9D8B030D-6E8A-4147-A177-3AD203B41FA5}">
                      <a16:colId xmlns:a16="http://schemas.microsoft.com/office/drawing/2014/main" val="2416087117"/>
                    </a:ext>
                  </a:extLst>
                </a:gridCol>
              </a:tblGrid>
              <a:tr h="6963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1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1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</a:t>
                      </a: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DB024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2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3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TDF</a:t>
                      </a: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9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Clôture</a:t>
                      </a:r>
                      <a:endParaRPr lang="en-US" sz="90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DUNKERQUE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Vendredi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15h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Mardi 12h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Jeudi 12h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30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DUNKERQUE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5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DOURGES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6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LILLE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LUNDI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356614"/>
                  </a:ext>
                </a:extLst>
              </a:tr>
              <a:tr h="488256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Livraison à </a:t>
                      </a:r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partir</a:t>
                      </a:r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de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Vendredi</a:t>
                      </a:r>
                      <a:endParaRPr lang="en-US" sz="10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3941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AA61992-CF2A-78A4-371A-E06B71A563D1}"/>
              </a:ext>
            </a:extLst>
          </p:cNvPr>
          <p:cNvSpPr/>
          <p:nvPr/>
        </p:nvSpPr>
        <p:spPr>
          <a:xfrm>
            <a:off x="238" y="1901701"/>
            <a:ext cx="4680256" cy="845198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8800" kern="0" dirty="0">
                <a:latin typeface="Roboto Bk" pitchFamily="2" charset="0"/>
                <a:ea typeface="Roboto Bk" pitchFamily="2" charset="0"/>
                <a:cs typeface="Roboto Light" panose="02000000000000000000" pitchFamily="2" charset="0"/>
              </a:rPr>
              <a:t>IM</a:t>
            </a:r>
            <a:r>
              <a:rPr lang="en-US" sz="8800" kern="0" dirty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PORT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6BC52-325B-447B-A28B-F6E8945271CB}"/>
              </a:ext>
            </a:extLst>
          </p:cNvPr>
          <p:cNvSpPr/>
          <p:nvPr/>
        </p:nvSpPr>
        <p:spPr>
          <a:xfrm>
            <a:off x="4484131" y="2025996"/>
            <a:ext cx="4680256" cy="596608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8800" kern="0" dirty="0">
                <a:latin typeface="Roboto Bk" pitchFamily="2" charset="0"/>
                <a:ea typeface="Roboto Bk" pitchFamily="2" charset="0"/>
                <a:cs typeface="Roboto Light" panose="02000000000000000000" pitchFamily="2" charset="0"/>
              </a:rPr>
              <a:t>EX</a:t>
            </a:r>
            <a:r>
              <a:rPr lang="en-US" sz="8800" kern="0" dirty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PORT</a:t>
            </a:r>
          </a:p>
        </p:txBody>
      </p:sp>
      <p:pic>
        <p:nvPicPr>
          <p:cNvPr id="5" name="Image 4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81C6981F-85C6-6AEE-5848-276E940AA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878" y="321732"/>
            <a:ext cx="859335" cy="859335"/>
          </a:xfrm>
          <a:prstGeom prst="rect">
            <a:avLst/>
          </a:prstGeom>
        </p:spPr>
      </p:pic>
      <p:pic>
        <p:nvPicPr>
          <p:cNvPr id="14" name="Image 13" descr="Une image contenant logo, symbole, Police, Graphique&#10;&#10;Description générée automatiquement">
            <a:extLst>
              <a:ext uri="{FF2B5EF4-FFF2-40B4-BE49-F238E27FC236}">
                <a16:creationId xmlns:a16="http://schemas.microsoft.com/office/drawing/2014/main" id="{EA5BF996-074D-18DD-697E-65DB8908DD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30" y="483636"/>
            <a:ext cx="660662" cy="638822"/>
          </a:xfrm>
          <a:prstGeom prst="rect">
            <a:avLst/>
          </a:prstGeom>
        </p:spPr>
      </p:pic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08E887CF-937F-0649-852A-E4E910AF87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938051"/>
              </p:ext>
            </p:extLst>
          </p:nvPr>
        </p:nvGraphicFramePr>
        <p:xfrm>
          <a:off x="4571999" y="2746899"/>
          <a:ext cx="4270075" cy="33130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93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180">
                  <a:extLst>
                    <a:ext uri="{9D8B030D-6E8A-4147-A177-3AD203B41FA5}">
                      <a16:colId xmlns:a16="http://schemas.microsoft.com/office/drawing/2014/main" val="2416087117"/>
                    </a:ext>
                  </a:extLst>
                </a:gridCol>
              </a:tblGrid>
              <a:tr h="82739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1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1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Dourges / Lille</a:t>
                      </a: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DB024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2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Dourges / Lille</a:t>
                      </a: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DB024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 3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00A3C7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Dourges / Lille</a:t>
                      </a: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DB024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9024" marR="69024" marT="34512" marB="34512" anchor="ctr">
                    <a:lnL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3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Clôture</a:t>
                      </a:r>
                      <a:endParaRPr lang="en-US" sz="90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DOURGES OU LILLE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Lundi 15h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Mardi 15h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Mercredi 15h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26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Départ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DOURGES OU LILLE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MERCREDI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Escale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DUNKERQUE</a:t>
                      </a: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5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MARDI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JEUDI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VENDREDI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119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Terminal </a:t>
                      </a:r>
                      <a:r>
                        <a:rPr lang="en-US" sz="900" b="0" i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d’arrivée</a:t>
                      </a:r>
                      <a:endParaRPr lang="en-US" sz="900" b="0" i="0" dirty="0">
                        <a:solidFill>
                          <a:schemeClr val="tx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69024" marR="69024" marT="34512" marB="3451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2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TDF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TDF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TDF</a:t>
                      </a:r>
                    </a:p>
                  </a:txBody>
                  <a:tcPr marL="69024" marR="69024" marT="34512" marB="3451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39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18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ogestran Group">
  <a:themeElements>
    <a:clrScheme name="Sogestran Group">
      <a:dk1>
        <a:srgbClr val="184E8C"/>
      </a:dk1>
      <a:lt1>
        <a:srgbClr val="FFFFFF"/>
      </a:lt1>
      <a:dk2>
        <a:srgbClr val="7D7977"/>
      </a:dk2>
      <a:lt2>
        <a:srgbClr val="FFFFFF"/>
      </a:lt2>
      <a:accent1>
        <a:srgbClr val="86C2EB"/>
      </a:accent1>
      <a:accent2>
        <a:srgbClr val="4F8FCC"/>
      </a:accent2>
      <a:accent3>
        <a:srgbClr val="F7A94D"/>
      </a:accent3>
      <a:accent4>
        <a:srgbClr val="EB5D47"/>
      </a:accent4>
      <a:accent5>
        <a:srgbClr val="7D7977"/>
      </a:accent5>
      <a:accent6>
        <a:srgbClr val="184E8C"/>
      </a:accent6>
      <a:hlink>
        <a:srgbClr val="7D7977"/>
      </a:hlink>
      <a:folHlink>
        <a:srgbClr val="184E8C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635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ogestran-Group-Template-v6.potx" id="{A3122241-9A45-492E-8D75-841FCDE1C1C6}" vid="{80F72D4A-3D2F-4736-B76C-9CE67334159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FEA8BAAD1C7C4DAA841E3BD1D3C0D8" ma:contentTypeVersion="12" ma:contentTypeDescription="Crée un document." ma:contentTypeScope="" ma:versionID="3c1408fbf3ba297798d05c6cbc4dab0e">
  <xsd:schema xmlns:xsd="http://www.w3.org/2001/XMLSchema" xmlns:xs="http://www.w3.org/2001/XMLSchema" xmlns:p="http://schemas.microsoft.com/office/2006/metadata/properties" xmlns:ns2="29d351b3-9b27-4010-ad38-6c9134dbadac" xmlns:ns3="c26a18e1-bbfe-4c9d-b62e-c7b58293aaf9" targetNamespace="http://schemas.microsoft.com/office/2006/metadata/properties" ma:root="true" ma:fieldsID="e4124dbefb4b405a937eb1d361295ce4" ns2:_="" ns3:_="">
    <xsd:import namespace="29d351b3-9b27-4010-ad38-6c9134dbadac"/>
    <xsd:import namespace="c26a18e1-bbfe-4c9d-b62e-c7b58293aa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d351b3-9b27-4010-ad38-6c9134dbad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71d6f43-24f1-4047-8f8b-949526e8a6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6a18e1-bbfe-4c9d-b62e-c7b58293aaf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a69351c-fdd7-4595-bb8d-c37433ccf82c}" ma:internalName="TaxCatchAll" ma:showField="CatchAllData" ma:web="c26a18e1-bbfe-4c9d-b62e-c7b58293aa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d351b3-9b27-4010-ad38-6c9134dbadac">
      <Terms xmlns="http://schemas.microsoft.com/office/infopath/2007/PartnerControls"/>
    </lcf76f155ced4ddcb4097134ff3c332f>
    <TaxCatchAll xmlns="c26a18e1-bbfe-4c9d-b62e-c7b58293aaf9" xsi:nil="true"/>
  </documentManagement>
</p:properties>
</file>

<file path=customXml/itemProps1.xml><?xml version="1.0" encoding="utf-8"?>
<ds:datastoreItem xmlns:ds="http://schemas.openxmlformats.org/officeDocument/2006/customXml" ds:itemID="{F67DA7F3-DB2B-46CD-A18F-E42630B570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F07216-318D-4394-998D-A6E2840269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d351b3-9b27-4010-ad38-6c9134dbadac"/>
    <ds:schemaRef ds:uri="c26a18e1-bbfe-4c9d-b62e-c7b58293aa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351549-D5BA-47F4-B222-D7360A40FF14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c26a18e1-bbfe-4c9d-b62e-c7b58293aaf9"/>
    <ds:schemaRef ds:uri="29d351b3-9b27-4010-ad38-6c9134dbadac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88b57e9c-5479-4d87-a01d-ef4a1e793b53}" enabled="1" method="Standard" siteId="{8fcafeb3-2d18-488f-83e7-3d64b548f95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Sogestran-Logistics-Template-v01 (1)</Template>
  <TotalTime>2771</TotalTime>
  <Words>383</Words>
  <Application>Microsoft Office PowerPoint</Application>
  <PresentationFormat>Affichage à l'écran (4:3)</PresentationFormat>
  <Paragraphs>208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Aptos</vt:lpstr>
      <vt:lpstr>Arial</vt:lpstr>
      <vt:lpstr>Arial Narrow</vt:lpstr>
      <vt:lpstr>Calibri</vt:lpstr>
      <vt:lpstr>Roboto</vt:lpstr>
      <vt:lpstr>Roboto Bk</vt:lpstr>
      <vt:lpstr>Roboto Light</vt:lpstr>
      <vt:lpstr>Wingdings</vt:lpstr>
      <vt:lpstr>Sogestran Group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groupe sogestran</dc:title>
  <dc:creator>SWITALA Lucie</dc:creator>
  <cp:lastModifiedBy>FRANCOISE Damien</cp:lastModifiedBy>
  <cp:revision>19</cp:revision>
  <dcterms:created xsi:type="dcterms:W3CDTF">2024-05-02T13:56:23Z</dcterms:created>
  <dcterms:modified xsi:type="dcterms:W3CDTF">2026-01-07T16:18:32Z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0x010100E2FEA8BAAD1C7C4DAA841E3BD1D3C0D8</vt:lpwstr>
  </property>
  <property fmtid="{D5CDD505-2E9C-101B-9397-08002B2CF9AE}" pid="3" name="ClassificationContentMarkingFooterLocations">
    <vt:lpwstr>Sogestran Group:3</vt:lpwstr>
  </property>
  <property fmtid="{D5CDD505-2E9C-101B-9397-08002B2CF9AE}" pid="4" name="ClassificationContentMarkingFooterText">
    <vt:lpwstr>[INTERNAL]</vt:lpwstr>
  </property>
</Properties>
</file>